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58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12/11/2017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12" Type="http://schemas.openxmlformats.org/officeDocument/2006/relationships/image" Target="../media/image13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12.png"/><Relationship Id="rId10" Type="http://schemas.openxmlformats.org/officeDocument/2006/relationships/image" Target="../media/image9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13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FE2064E-9BBC-4EF3-BB41-945EB70A7E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14" r="5968" b="-1"/>
          <a:stretch/>
        </p:blipFill>
        <p:spPr>
          <a:xfrm>
            <a:off x="6100916" y="10"/>
            <a:ext cx="6091084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EA56CA-2E46-4ACD-812E-B9BF8E267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2" y="639097"/>
            <a:ext cx="4961534" cy="3781101"/>
          </a:xfrm>
        </p:spPr>
        <p:txBody>
          <a:bodyPr>
            <a:normAutofit/>
          </a:bodyPr>
          <a:lstStyle/>
          <a:p>
            <a:r>
              <a:rPr lang="en-CA" dirty="0"/>
              <a:t>Multimedia Reflective Collage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36ABFB-F516-406A-A780-4089142FD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05" y="5280847"/>
            <a:ext cx="5440232" cy="78565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z="1600" dirty="0"/>
              <a:t>EDU7133 – Technologies, Languages, and Education</a:t>
            </a:r>
          </a:p>
          <a:p>
            <a:pPr>
              <a:lnSpc>
                <a:spcPct val="90000"/>
              </a:lnSpc>
            </a:pPr>
            <a:r>
              <a:rPr lang="en-CA" sz="1600" dirty="0"/>
              <a:t>“Teacher Becoming in CALL”</a:t>
            </a:r>
          </a:p>
        </p:txBody>
      </p:sp>
      <p:pic>
        <p:nvPicPr>
          <p:cNvPr id="1026" name="Picture 2" descr="Image result for bitmoji">
            <a:extLst>
              <a:ext uri="{FF2B5EF4-FFF2-40B4-BE49-F238E27FC236}">
                <a16:creationId xmlns:a16="http://schemas.microsoft.com/office/drawing/2014/main" xmlns="" id="{2348CBCD-DBB0-4E55-9E85-60D83E593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915" y="0"/>
            <a:ext cx="2703443" cy="141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1">
            <a:hlinkClick r:id="" action="ppaction://media"/>
            <a:extLst>
              <a:ext uri="{FF2B5EF4-FFF2-40B4-BE49-F238E27FC236}">
                <a16:creationId xmlns:a16="http://schemas.microsoft.com/office/drawing/2014/main" xmlns="" id="{DEED1BA2-C173-4685-94D7-74F8D507C0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82400" y="2949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283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1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BA925B-0A60-44D1-8E68-F63031EA95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F4F2A146-7882-446B-BE55-B4E0FA677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903" y="4055110"/>
            <a:ext cx="2403821" cy="24038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0BB83041-D038-41BB-9D9B-8B6BF2044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107" y="115542"/>
            <a:ext cx="1941756" cy="1941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A close up of a womans face&#10;&#10;Description generated with very high confidence">
            <a:extLst>
              <a:ext uri="{FF2B5EF4-FFF2-40B4-BE49-F238E27FC236}">
                <a16:creationId xmlns:a16="http://schemas.microsoft.com/office/drawing/2014/main" xmlns="" id="{3E952AED-177D-4B55-9C66-5415B61D452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79226" y="182942"/>
            <a:ext cx="2433638" cy="24336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28B44C5-8056-4049-9CDF-8FAA835057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326" y="2616580"/>
            <a:ext cx="2390051" cy="2390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97A0967-7944-4398-AA29-D931965BC8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73102" y="4608027"/>
            <a:ext cx="1912041" cy="1912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F38E66B8-7D8F-44DB-B44C-DB5C64286D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74681" y="3892618"/>
            <a:ext cx="2403821" cy="24038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5978DA1-B46E-413D-AF2C-50CD5C6E17C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6423" y="425209"/>
            <a:ext cx="1632089" cy="1632089"/>
          </a:xfrm>
          <a:prstGeom prst="rect">
            <a:avLst/>
          </a:prstGeom>
        </p:spPr>
      </p:pic>
      <p:pic>
        <p:nvPicPr>
          <p:cNvPr id="20" name="Picture 19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xmlns="" id="{D61B9D7E-AF50-457A-8EFB-6EECBE2EC6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63026" y="327885"/>
            <a:ext cx="3003172" cy="3003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C5A2B81-01D2-4F94-A328-6DDDBB0AAC4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01" y="5565913"/>
            <a:ext cx="1323151" cy="1323151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5C465C75-4377-40D8-99B3-6F6807BFFEB0}"/>
              </a:ext>
            </a:extLst>
          </p:cNvPr>
          <p:cNvCxnSpPr>
            <a:stCxn id="18" idx="3"/>
            <a:endCxn id="20" idx="1"/>
          </p:cNvCxnSpPr>
          <p:nvPr/>
        </p:nvCxnSpPr>
        <p:spPr>
          <a:xfrm>
            <a:off x="4818512" y="1241254"/>
            <a:ext cx="844514" cy="5882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xmlns="" id="{79F5F9AF-BF4E-42DA-8AA5-D0AA0A7E8BC4}"/>
              </a:ext>
            </a:extLst>
          </p:cNvPr>
          <p:cNvCxnSpPr>
            <a:stCxn id="14" idx="0"/>
          </p:cNvCxnSpPr>
          <p:nvPr/>
        </p:nvCxnSpPr>
        <p:spPr>
          <a:xfrm flipH="1" flipV="1">
            <a:off x="10596045" y="2616580"/>
            <a:ext cx="433078" cy="1991447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C343752E-1FEC-4CE3-8FAA-EE8B384A5485}"/>
              </a:ext>
            </a:extLst>
          </p:cNvPr>
          <p:cNvCxnSpPr>
            <a:stCxn id="12" idx="0"/>
          </p:cNvCxnSpPr>
          <p:nvPr/>
        </p:nvCxnSpPr>
        <p:spPr>
          <a:xfrm>
            <a:off x="2918377" y="3811606"/>
            <a:ext cx="4108121" cy="81012"/>
          </a:xfrm>
          <a:prstGeom prst="line">
            <a:avLst/>
          </a:prstGeom>
          <a:ln w="38100">
            <a:solidFill>
              <a:srgbClr val="FFFF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2ABF1E89-3B25-4756-9EB1-DA897D133493}"/>
              </a:ext>
            </a:extLst>
          </p:cNvPr>
          <p:cNvCxnSpPr>
            <a:cxnSpLocks/>
          </p:cNvCxnSpPr>
          <p:nvPr/>
        </p:nvCxnSpPr>
        <p:spPr>
          <a:xfrm flipH="1">
            <a:off x="132109" y="1829471"/>
            <a:ext cx="315695" cy="3734576"/>
          </a:xfrm>
          <a:prstGeom prst="line">
            <a:avLst/>
          </a:prstGeom>
          <a:ln w="28575"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xmlns="" id="{F7DAD3C4-970C-4418-8975-6D287766953F}"/>
              </a:ext>
            </a:extLst>
          </p:cNvPr>
          <p:cNvCxnSpPr>
            <a:cxnSpLocks/>
          </p:cNvCxnSpPr>
          <p:nvPr/>
        </p:nvCxnSpPr>
        <p:spPr>
          <a:xfrm flipH="1">
            <a:off x="2531165" y="2077493"/>
            <a:ext cx="677983" cy="460354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Arc 35">
            <a:extLst>
              <a:ext uri="{FF2B5EF4-FFF2-40B4-BE49-F238E27FC236}">
                <a16:creationId xmlns:a16="http://schemas.microsoft.com/office/drawing/2014/main" xmlns="" id="{DFE95B4E-059C-4207-B68F-D0E1D6290BB9}"/>
              </a:ext>
            </a:extLst>
          </p:cNvPr>
          <p:cNvSpPr/>
          <p:nvPr/>
        </p:nvSpPr>
        <p:spPr>
          <a:xfrm rot="16200000">
            <a:off x="4174952" y="2603328"/>
            <a:ext cx="1527830" cy="1438530"/>
          </a:xfrm>
          <a:prstGeom prst="arc">
            <a:avLst>
              <a:gd name="adj1" fmla="val 12374305"/>
              <a:gd name="adj2" fmla="val 5224452"/>
            </a:avLst>
          </a:prstGeom>
          <a:ln w="76200">
            <a:solidFill>
              <a:srgbClr val="00B0F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xmlns="" id="{A52A8FC2-0977-4817-8BA9-5F45400D9C5C}"/>
              </a:ext>
            </a:extLst>
          </p:cNvPr>
          <p:cNvSpPr/>
          <p:nvPr/>
        </p:nvSpPr>
        <p:spPr>
          <a:xfrm>
            <a:off x="1311965" y="5062330"/>
            <a:ext cx="1073426" cy="1285461"/>
          </a:xfrm>
          <a:custGeom>
            <a:avLst/>
            <a:gdLst>
              <a:gd name="connsiteX0" fmla="*/ 0 w 1073426"/>
              <a:gd name="connsiteY0" fmla="*/ 1192696 h 1285461"/>
              <a:gd name="connsiteX1" fmla="*/ 119270 w 1073426"/>
              <a:gd name="connsiteY1" fmla="*/ 1219200 h 1285461"/>
              <a:gd name="connsiteX2" fmla="*/ 159026 w 1073426"/>
              <a:gd name="connsiteY2" fmla="*/ 1232453 h 1285461"/>
              <a:gd name="connsiteX3" fmla="*/ 212035 w 1073426"/>
              <a:gd name="connsiteY3" fmla="*/ 1245705 h 1285461"/>
              <a:gd name="connsiteX4" fmla="*/ 291548 w 1073426"/>
              <a:gd name="connsiteY4" fmla="*/ 1272209 h 1285461"/>
              <a:gd name="connsiteX5" fmla="*/ 331305 w 1073426"/>
              <a:gd name="connsiteY5" fmla="*/ 1285461 h 1285461"/>
              <a:gd name="connsiteX6" fmla="*/ 556592 w 1073426"/>
              <a:gd name="connsiteY6" fmla="*/ 1258957 h 1285461"/>
              <a:gd name="connsiteX7" fmla="*/ 649357 w 1073426"/>
              <a:gd name="connsiteY7" fmla="*/ 1205948 h 1285461"/>
              <a:gd name="connsiteX8" fmla="*/ 649357 w 1073426"/>
              <a:gd name="connsiteY8" fmla="*/ 1020418 h 1285461"/>
              <a:gd name="connsiteX9" fmla="*/ 622852 w 1073426"/>
              <a:gd name="connsiteY9" fmla="*/ 980661 h 1285461"/>
              <a:gd name="connsiteX10" fmla="*/ 609600 w 1073426"/>
              <a:gd name="connsiteY10" fmla="*/ 927653 h 1285461"/>
              <a:gd name="connsiteX11" fmla="*/ 583096 w 1073426"/>
              <a:gd name="connsiteY11" fmla="*/ 901148 h 1285461"/>
              <a:gd name="connsiteX12" fmla="*/ 516835 w 1073426"/>
              <a:gd name="connsiteY12" fmla="*/ 834887 h 1285461"/>
              <a:gd name="connsiteX13" fmla="*/ 490331 w 1073426"/>
              <a:gd name="connsiteY13" fmla="*/ 795131 h 1285461"/>
              <a:gd name="connsiteX14" fmla="*/ 490331 w 1073426"/>
              <a:gd name="connsiteY14" fmla="*/ 662609 h 1285461"/>
              <a:gd name="connsiteX15" fmla="*/ 622852 w 1073426"/>
              <a:gd name="connsiteY15" fmla="*/ 596348 h 1285461"/>
              <a:gd name="connsiteX16" fmla="*/ 715618 w 1073426"/>
              <a:gd name="connsiteY16" fmla="*/ 569844 h 1285461"/>
              <a:gd name="connsiteX17" fmla="*/ 861392 w 1073426"/>
              <a:gd name="connsiteY17" fmla="*/ 556592 h 1285461"/>
              <a:gd name="connsiteX18" fmla="*/ 927652 w 1073426"/>
              <a:gd name="connsiteY18" fmla="*/ 543340 h 1285461"/>
              <a:gd name="connsiteX19" fmla="*/ 1020418 w 1073426"/>
              <a:gd name="connsiteY19" fmla="*/ 490331 h 1285461"/>
              <a:gd name="connsiteX20" fmla="*/ 1033670 w 1073426"/>
              <a:gd name="connsiteY20" fmla="*/ 437322 h 1285461"/>
              <a:gd name="connsiteX21" fmla="*/ 1046922 w 1073426"/>
              <a:gd name="connsiteY21" fmla="*/ 397566 h 1285461"/>
              <a:gd name="connsiteX22" fmla="*/ 1073426 w 1073426"/>
              <a:gd name="connsiteY22" fmla="*/ 291548 h 1285461"/>
              <a:gd name="connsiteX23" fmla="*/ 1060174 w 1073426"/>
              <a:gd name="connsiteY23" fmla="*/ 238540 h 1285461"/>
              <a:gd name="connsiteX24" fmla="*/ 1007165 w 1073426"/>
              <a:gd name="connsiteY24" fmla="*/ 185531 h 1285461"/>
              <a:gd name="connsiteX25" fmla="*/ 1033670 w 1073426"/>
              <a:gd name="connsiteY25" fmla="*/ 26505 h 1285461"/>
              <a:gd name="connsiteX26" fmla="*/ 1046922 w 1073426"/>
              <a:gd name="connsiteY26" fmla="*/ 0 h 1285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73426" h="1285461">
                <a:moveTo>
                  <a:pt x="0" y="1192696"/>
                </a:moveTo>
                <a:cubicBezTo>
                  <a:pt x="45537" y="1201803"/>
                  <a:pt x="75608" y="1206725"/>
                  <a:pt x="119270" y="1219200"/>
                </a:cubicBezTo>
                <a:cubicBezTo>
                  <a:pt x="132701" y="1223038"/>
                  <a:pt x="145595" y="1228615"/>
                  <a:pt x="159026" y="1232453"/>
                </a:cubicBezTo>
                <a:cubicBezTo>
                  <a:pt x="176539" y="1237457"/>
                  <a:pt x="194590" y="1240471"/>
                  <a:pt x="212035" y="1245705"/>
                </a:cubicBezTo>
                <a:cubicBezTo>
                  <a:pt x="238795" y="1253733"/>
                  <a:pt x="265044" y="1263374"/>
                  <a:pt x="291548" y="1272209"/>
                </a:cubicBezTo>
                <a:lnTo>
                  <a:pt x="331305" y="1285461"/>
                </a:lnTo>
                <a:cubicBezTo>
                  <a:pt x="363627" y="1282768"/>
                  <a:pt x="501330" y="1277378"/>
                  <a:pt x="556592" y="1258957"/>
                </a:cubicBezTo>
                <a:cubicBezTo>
                  <a:pt x="590220" y="1247748"/>
                  <a:pt x="620274" y="1225337"/>
                  <a:pt x="649357" y="1205948"/>
                </a:cubicBezTo>
                <a:cubicBezTo>
                  <a:pt x="674605" y="1130204"/>
                  <a:pt x="675866" y="1144126"/>
                  <a:pt x="649357" y="1020418"/>
                </a:cubicBezTo>
                <a:cubicBezTo>
                  <a:pt x="646020" y="1004844"/>
                  <a:pt x="631687" y="993913"/>
                  <a:pt x="622852" y="980661"/>
                </a:cubicBezTo>
                <a:cubicBezTo>
                  <a:pt x="618435" y="962992"/>
                  <a:pt x="617745" y="943943"/>
                  <a:pt x="609600" y="927653"/>
                </a:cubicBezTo>
                <a:cubicBezTo>
                  <a:pt x="604012" y="916478"/>
                  <a:pt x="590901" y="910904"/>
                  <a:pt x="583096" y="901148"/>
                </a:cubicBezTo>
                <a:cubicBezTo>
                  <a:pt x="532613" y="838044"/>
                  <a:pt x="584988" y="880323"/>
                  <a:pt x="516835" y="834887"/>
                </a:cubicBezTo>
                <a:cubicBezTo>
                  <a:pt x="508000" y="821635"/>
                  <a:pt x="496605" y="809770"/>
                  <a:pt x="490331" y="795131"/>
                </a:cubicBezTo>
                <a:cubicBezTo>
                  <a:pt x="475185" y="759790"/>
                  <a:pt x="467262" y="695565"/>
                  <a:pt x="490331" y="662609"/>
                </a:cubicBezTo>
                <a:cubicBezTo>
                  <a:pt x="526473" y="610977"/>
                  <a:pt x="572403" y="610762"/>
                  <a:pt x="622852" y="596348"/>
                </a:cubicBezTo>
                <a:cubicBezTo>
                  <a:pt x="658625" y="586127"/>
                  <a:pt x="676780" y="575022"/>
                  <a:pt x="715618" y="569844"/>
                </a:cubicBezTo>
                <a:cubicBezTo>
                  <a:pt x="763982" y="563396"/>
                  <a:pt x="812801" y="561009"/>
                  <a:pt x="861392" y="556592"/>
                </a:cubicBezTo>
                <a:cubicBezTo>
                  <a:pt x="883479" y="552175"/>
                  <a:pt x="906284" y="550463"/>
                  <a:pt x="927652" y="543340"/>
                </a:cubicBezTo>
                <a:cubicBezTo>
                  <a:pt x="961276" y="532132"/>
                  <a:pt x="991337" y="509718"/>
                  <a:pt x="1020418" y="490331"/>
                </a:cubicBezTo>
                <a:cubicBezTo>
                  <a:pt x="1024835" y="472661"/>
                  <a:pt x="1028666" y="454835"/>
                  <a:pt x="1033670" y="437322"/>
                </a:cubicBezTo>
                <a:cubicBezTo>
                  <a:pt x="1037507" y="423891"/>
                  <a:pt x="1043247" y="411043"/>
                  <a:pt x="1046922" y="397566"/>
                </a:cubicBezTo>
                <a:cubicBezTo>
                  <a:pt x="1056506" y="362423"/>
                  <a:pt x="1073426" y="291548"/>
                  <a:pt x="1073426" y="291548"/>
                </a:cubicBezTo>
                <a:cubicBezTo>
                  <a:pt x="1069009" y="273879"/>
                  <a:pt x="1069827" y="253985"/>
                  <a:pt x="1060174" y="238540"/>
                </a:cubicBezTo>
                <a:cubicBezTo>
                  <a:pt x="1046930" y="217350"/>
                  <a:pt x="1007165" y="185531"/>
                  <a:pt x="1007165" y="185531"/>
                </a:cubicBezTo>
                <a:cubicBezTo>
                  <a:pt x="1014116" y="129927"/>
                  <a:pt x="1016158" y="79040"/>
                  <a:pt x="1033670" y="26505"/>
                </a:cubicBezTo>
                <a:cubicBezTo>
                  <a:pt x="1036794" y="17134"/>
                  <a:pt x="1042505" y="8835"/>
                  <a:pt x="1046922" y="0"/>
                </a:cubicBezTo>
              </a:path>
            </a:pathLst>
          </a:custGeom>
          <a:ln w="57150">
            <a:solidFill>
              <a:schemeClr val="accent3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xmlns="" id="{FC680EC6-B392-470F-BA7C-63E2C087040A}"/>
              </a:ext>
            </a:extLst>
          </p:cNvPr>
          <p:cNvCxnSpPr/>
          <p:nvPr/>
        </p:nvCxnSpPr>
        <p:spPr>
          <a:xfrm>
            <a:off x="7777189" y="3331057"/>
            <a:ext cx="844514" cy="588217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xmlns="" id="{8BDEFA3C-C77F-4133-B457-77EB0E7F8A12}"/>
              </a:ext>
            </a:extLst>
          </p:cNvPr>
          <p:cNvCxnSpPr>
            <a:cxnSpLocks/>
          </p:cNvCxnSpPr>
          <p:nvPr/>
        </p:nvCxnSpPr>
        <p:spPr>
          <a:xfrm flipH="1">
            <a:off x="9296271" y="2583073"/>
            <a:ext cx="805538" cy="1336201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xmlns="" id="{CD0D52F4-13A3-4312-A4E3-58C2CA8EF0C3}"/>
              </a:ext>
            </a:extLst>
          </p:cNvPr>
          <p:cNvCxnSpPr>
            <a:cxnSpLocks/>
          </p:cNvCxnSpPr>
          <p:nvPr/>
        </p:nvCxnSpPr>
        <p:spPr>
          <a:xfrm flipH="1" flipV="1">
            <a:off x="1924440" y="1086420"/>
            <a:ext cx="1261984" cy="1344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2">
            <a:hlinkClick r:id="" action="ppaction://media"/>
            <a:extLst>
              <a:ext uri="{FF2B5EF4-FFF2-40B4-BE49-F238E27FC236}">
                <a16:creationId xmlns:a16="http://schemas.microsoft.com/office/drawing/2014/main" xmlns="" id="{81E37496-303E-4C7E-8986-6997A763F13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67853" y="33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9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7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BA925B-0A60-44D1-8E68-F63031EA95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xmlns="" id="{F4F2A146-7882-446B-BE55-B4E0FA6778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903" y="4055110"/>
            <a:ext cx="2403821" cy="24038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F105BC4-E809-49C9-A962-28CB261A2AF1}"/>
              </a:ext>
            </a:extLst>
          </p:cNvPr>
          <p:cNvGrpSpPr/>
          <p:nvPr/>
        </p:nvGrpSpPr>
        <p:grpSpPr>
          <a:xfrm>
            <a:off x="14801" y="115542"/>
            <a:ext cx="11970342" cy="6773522"/>
            <a:chOff x="14801" y="115542"/>
            <a:chExt cx="11970342" cy="6773522"/>
          </a:xfrm>
        </p:grpSpPr>
        <p:pic>
          <p:nvPicPr>
            <p:cNvPr id="8" name="Picture 7" descr="A close up of a logo&#10;&#10;Description generated with high confidence">
              <a:extLst>
                <a:ext uri="{FF2B5EF4-FFF2-40B4-BE49-F238E27FC236}">
                  <a16:creationId xmlns:a16="http://schemas.microsoft.com/office/drawing/2014/main" xmlns="" id="{0BB83041-D038-41BB-9D9B-8B6BF2044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107" y="115542"/>
              <a:ext cx="1941756" cy="19417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A close up of a womans face&#10;&#10;Description generated with very high confidence">
              <a:extLst>
                <a:ext uri="{FF2B5EF4-FFF2-40B4-BE49-F238E27FC236}">
                  <a16:creationId xmlns:a16="http://schemas.microsoft.com/office/drawing/2014/main" xmlns="" id="{3E952AED-177D-4B55-9C66-5415B61D4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79226" y="182942"/>
              <a:ext cx="2433638" cy="243363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28B44C5-8056-4049-9CDF-8FAA83505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8326" y="2616580"/>
              <a:ext cx="2390051" cy="239005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97A0967-7944-4398-AA29-D931965BC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73102" y="4608027"/>
              <a:ext cx="1912041" cy="191204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6" name="Picture 15" descr="A close up of a logo&#10;&#10;Description generated with high confidence">
              <a:extLst>
                <a:ext uri="{FF2B5EF4-FFF2-40B4-BE49-F238E27FC236}">
                  <a16:creationId xmlns:a16="http://schemas.microsoft.com/office/drawing/2014/main" xmlns="" id="{F38E66B8-7D8F-44DB-B44C-DB5C64286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74681" y="3892618"/>
              <a:ext cx="2403821" cy="240382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5978DA1-B46E-413D-AF2C-50CD5C6E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86423" y="425209"/>
              <a:ext cx="1632089" cy="1632089"/>
            </a:xfrm>
            <a:prstGeom prst="rect">
              <a:avLst/>
            </a:prstGeom>
          </p:spPr>
        </p:pic>
        <p:pic>
          <p:nvPicPr>
            <p:cNvPr id="20" name="Picture 19" descr="A close up of text on a black background&#10;&#10;Description generated with high confidence">
              <a:extLst>
                <a:ext uri="{FF2B5EF4-FFF2-40B4-BE49-F238E27FC236}">
                  <a16:creationId xmlns:a16="http://schemas.microsoft.com/office/drawing/2014/main" xmlns="" id="{D61B9D7E-AF50-457A-8EFB-6EECBE2EC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63026" y="327885"/>
              <a:ext cx="3003172" cy="3003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DC5A2B81-01D2-4F94-A328-6DDDBB0AA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801" y="5565913"/>
              <a:ext cx="1323151" cy="1323151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5C465C75-4377-40D8-99B3-6F6807BFFEB0}"/>
                </a:ext>
              </a:extLst>
            </p:cNvPr>
            <p:cNvCxnSpPr>
              <a:stCxn id="18" idx="3"/>
              <a:endCxn id="20" idx="1"/>
            </p:cNvCxnSpPr>
            <p:nvPr/>
          </p:nvCxnSpPr>
          <p:spPr>
            <a:xfrm>
              <a:off x="4818512" y="1241254"/>
              <a:ext cx="844514" cy="58821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79F5F9AF-BF4E-42DA-8AA5-D0AA0A7E8BC4}"/>
                </a:ext>
              </a:extLst>
            </p:cNvPr>
            <p:cNvCxnSpPr>
              <a:stCxn id="14" idx="0"/>
            </p:cNvCxnSpPr>
            <p:nvPr/>
          </p:nvCxnSpPr>
          <p:spPr>
            <a:xfrm flipH="1" flipV="1">
              <a:off x="10596045" y="2616580"/>
              <a:ext cx="433078" cy="1991447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343752E-1FEC-4CE3-8FAA-EE8B384A5485}"/>
                </a:ext>
              </a:extLst>
            </p:cNvPr>
            <p:cNvCxnSpPr>
              <a:stCxn id="12" idx="0"/>
            </p:cNvCxnSpPr>
            <p:nvPr/>
          </p:nvCxnSpPr>
          <p:spPr>
            <a:xfrm>
              <a:off x="2918377" y="3811606"/>
              <a:ext cx="4108121" cy="81012"/>
            </a:xfrm>
            <a:prstGeom prst="line">
              <a:avLst/>
            </a:prstGeom>
            <a:ln w="381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2ABF1E89-3B25-4756-9EB1-DA897D1334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09" y="1829471"/>
              <a:ext cx="315695" cy="3734576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F7DAD3C4-970C-4418-8975-6D28776695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1165" y="2077493"/>
              <a:ext cx="677983" cy="46035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xmlns="" id="{DFE95B4E-059C-4207-B68F-D0E1D6290BB9}"/>
                </a:ext>
              </a:extLst>
            </p:cNvPr>
            <p:cNvSpPr/>
            <p:nvPr/>
          </p:nvSpPr>
          <p:spPr>
            <a:xfrm rot="16200000">
              <a:off x="4174952" y="2603328"/>
              <a:ext cx="1527830" cy="1438530"/>
            </a:xfrm>
            <a:prstGeom prst="arc">
              <a:avLst>
                <a:gd name="adj1" fmla="val 12374305"/>
                <a:gd name="adj2" fmla="val 5224452"/>
              </a:avLst>
            </a:prstGeom>
            <a:ln w="762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A52A8FC2-0977-4817-8BA9-5F45400D9C5C}"/>
                </a:ext>
              </a:extLst>
            </p:cNvPr>
            <p:cNvSpPr/>
            <p:nvPr/>
          </p:nvSpPr>
          <p:spPr>
            <a:xfrm>
              <a:off x="1311965" y="5062330"/>
              <a:ext cx="1073426" cy="1285461"/>
            </a:xfrm>
            <a:custGeom>
              <a:avLst/>
              <a:gdLst>
                <a:gd name="connsiteX0" fmla="*/ 0 w 1073426"/>
                <a:gd name="connsiteY0" fmla="*/ 1192696 h 1285461"/>
                <a:gd name="connsiteX1" fmla="*/ 119270 w 1073426"/>
                <a:gd name="connsiteY1" fmla="*/ 1219200 h 1285461"/>
                <a:gd name="connsiteX2" fmla="*/ 159026 w 1073426"/>
                <a:gd name="connsiteY2" fmla="*/ 1232453 h 1285461"/>
                <a:gd name="connsiteX3" fmla="*/ 212035 w 1073426"/>
                <a:gd name="connsiteY3" fmla="*/ 1245705 h 1285461"/>
                <a:gd name="connsiteX4" fmla="*/ 291548 w 1073426"/>
                <a:gd name="connsiteY4" fmla="*/ 1272209 h 1285461"/>
                <a:gd name="connsiteX5" fmla="*/ 331305 w 1073426"/>
                <a:gd name="connsiteY5" fmla="*/ 1285461 h 1285461"/>
                <a:gd name="connsiteX6" fmla="*/ 556592 w 1073426"/>
                <a:gd name="connsiteY6" fmla="*/ 1258957 h 1285461"/>
                <a:gd name="connsiteX7" fmla="*/ 649357 w 1073426"/>
                <a:gd name="connsiteY7" fmla="*/ 1205948 h 1285461"/>
                <a:gd name="connsiteX8" fmla="*/ 649357 w 1073426"/>
                <a:gd name="connsiteY8" fmla="*/ 1020418 h 1285461"/>
                <a:gd name="connsiteX9" fmla="*/ 622852 w 1073426"/>
                <a:gd name="connsiteY9" fmla="*/ 980661 h 1285461"/>
                <a:gd name="connsiteX10" fmla="*/ 609600 w 1073426"/>
                <a:gd name="connsiteY10" fmla="*/ 927653 h 1285461"/>
                <a:gd name="connsiteX11" fmla="*/ 583096 w 1073426"/>
                <a:gd name="connsiteY11" fmla="*/ 901148 h 1285461"/>
                <a:gd name="connsiteX12" fmla="*/ 516835 w 1073426"/>
                <a:gd name="connsiteY12" fmla="*/ 834887 h 1285461"/>
                <a:gd name="connsiteX13" fmla="*/ 490331 w 1073426"/>
                <a:gd name="connsiteY13" fmla="*/ 795131 h 1285461"/>
                <a:gd name="connsiteX14" fmla="*/ 490331 w 1073426"/>
                <a:gd name="connsiteY14" fmla="*/ 662609 h 1285461"/>
                <a:gd name="connsiteX15" fmla="*/ 622852 w 1073426"/>
                <a:gd name="connsiteY15" fmla="*/ 596348 h 1285461"/>
                <a:gd name="connsiteX16" fmla="*/ 715618 w 1073426"/>
                <a:gd name="connsiteY16" fmla="*/ 569844 h 1285461"/>
                <a:gd name="connsiteX17" fmla="*/ 861392 w 1073426"/>
                <a:gd name="connsiteY17" fmla="*/ 556592 h 1285461"/>
                <a:gd name="connsiteX18" fmla="*/ 927652 w 1073426"/>
                <a:gd name="connsiteY18" fmla="*/ 543340 h 1285461"/>
                <a:gd name="connsiteX19" fmla="*/ 1020418 w 1073426"/>
                <a:gd name="connsiteY19" fmla="*/ 490331 h 1285461"/>
                <a:gd name="connsiteX20" fmla="*/ 1033670 w 1073426"/>
                <a:gd name="connsiteY20" fmla="*/ 437322 h 1285461"/>
                <a:gd name="connsiteX21" fmla="*/ 1046922 w 1073426"/>
                <a:gd name="connsiteY21" fmla="*/ 397566 h 1285461"/>
                <a:gd name="connsiteX22" fmla="*/ 1073426 w 1073426"/>
                <a:gd name="connsiteY22" fmla="*/ 291548 h 1285461"/>
                <a:gd name="connsiteX23" fmla="*/ 1060174 w 1073426"/>
                <a:gd name="connsiteY23" fmla="*/ 238540 h 1285461"/>
                <a:gd name="connsiteX24" fmla="*/ 1007165 w 1073426"/>
                <a:gd name="connsiteY24" fmla="*/ 185531 h 1285461"/>
                <a:gd name="connsiteX25" fmla="*/ 1033670 w 1073426"/>
                <a:gd name="connsiteY25" fmla="*/ 26505 h 1285461"/>
                <a:gd name="connsiteX26" fmla="*/ 1046922 w 1073426"/>
                <a:gd name="connsiteY26" fmla="*/ 0 h 128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426" h="1285461">
                  <a:moveTo>
                    <a:pt x="0" y="1192696"/>
                  </a:moveTo>
                  <a:cubicBezTo>
                    <a:pt x="45537" y="1201803"/>
                    <a:pt x="75608" y="1206725"/>
                    <a:pt x="119270" y="1219200"/>
                  </a:cubicBezTo>
                  <a:cubicBezTo>
                    <a:pt x="132701" y="1223038"/>
                    <a:pt x="145595" y="1228615"/>
                    <a:pt x="159026" y="1232453"/>
                  </a:cubicBezTo>
                  <a:cubicBezTo>
                    <a:pt x="176539" y="1237457"/>
                    <a:pt x="194590" y="1240471"/>
                    <a:pt x="212035" y="1245705"/>
                  </a:cubicBezTo>
                  <a:cubicBezTo>
                    <a:pt x="238795" y="1253733"/>
                    <a:pt x="265044" y="1263374"/>
                    <a:pt x="291548" y="1272209"/>
                  </a:cubicBezTo>
                  <a:lnTo>
                    <a:pt x="331305" y="1285461"/>
                  </a:lnTo>
                  <a:cubicBezTo>
                    <a:pt x="363627" y="1282768"/>
                    <a:pt x="501330" y="1277378"/>
                    <a:pt x="556592" y="1258957"/>
                  </a:cubicBezTo>
                  <a:cubicBezTo>
                    <a:pt x="590220" y="1247748"/>
                    <a:pt x="620274" y="1225337"/>
                    <a:pt x="649357" y="1205948"/>
                  </a:cubicBezTo>
                  <a:cubicBezTo>
                    <a:pt x="674605" y="1130204"/>
                    <a:pt x="675866" y="1144126"/>
                    <a:pt x="649357" y="1020418"/>
                  </a:cubicBezTo>
                  <a:cubicBezTo>
                    <a:pt x="646020" y="1004844"/>
                    <a:pt x="631687" y="993913"/>
                    <a:pt x="622852" y="980661"/>
                  </a:cubicBezTo>
                  <a:cubicBezTo>
                    <a:pt x="618435" y="962992"/>
                    <a:pt x="617745" y="943943"/>
                    <a:pt x="609600" y="927653"/>
                  </a:cubicBezTo>
                  <a:cubicBezTo>
                    <a:pt x="604012" y="916478"/>
                    <a:pt x="590901" y="910904"/>
                    <a:pt x="583096" y="901148"/>
                  </a:cubicBezTo>
                  <a:cubicBezTo>
                    <a:pt x="532613" y="838044"/>
                    <a:pt x="584988" y="880323"/>
                    <a:pt x="516835" y="834887"/>
                  </a:cubicBezTo>
                  <a:cubicBezTo>
                    <a:pt x="508000" y="821635"/>
                    <a:pt x="496605" y="809770"/>
                    <a:pt x="490331" y="795131"/>
                  </a:cubicBezTo>
                  <a:cubicBezTo>
                    <a:pt x="475185" y="759790"/>
                    <a:pt x="467262" y="695565"/>
                    <a:pt x="490331" y="662609"/>
                  </a:cubicBezTo>
                  <a:cubicBezTo>
                    <a:pt x="526473" y="610977"/>
                    <a:pt x="572403" y="610762"/>
                    <a:pt x="622852" y="596348"/>
                  </a:cubicBezTo>
                  <a:cubicBezTo>
                    <a:pt x="658625" y="586127"/>
                    <a:pt x="676780" y="575022"/>
                    <a:pt x="715618" y="569844"/>
                  </a:cubicBezTo>
                  <a:cubicBezTo>
                    <a:pt x="763982" y="563396"/>
                    <a:pt x="812801" y="561009"/>
                    <a:pt x="861392" y="556592"/>
                  </a:cubicBezTo>
                  <a:cubicBezTo>
                    <a:pt x="883479" y="552175"/>
                    <a:pt x="906284" y="550463"/>
                    <a:pt x="927652" y="543340"/>
                  </a:cubicBezTo>
                  <a:cubicBezTo>
                    <a:pt x="961276" y="532132"/>
                    <a:pt x="991337" y="509718"/>
                    <a:pt x="1020418" y="490331"/>
                  </a:cubicBezTo>
                  <a:cubicBezTo>
                    <a:pt x="1024835" y="472661"/>
                    <a:pt x="1028666" y="454835"/>
                    <a:pt x="1033670" y="437322"/>
                  </a:cubicBezTo>
                  <a:cubicBezTo>
                    <a:pt x="1037507" y="423891"/>
                    <a:pt x="1043247" y="411043"/>
                    <a:pt x="1046922" y="397566"/>
                  </a:cubicBezTo>
                  <a:cubicBezTo>
                    <a:pt x="1056506" y="362423"/>
                    <a:pt x="1073426" y="291548"/>
                    <a:pt x="1073426" y="291548"/>
                  </a:cubicBezTo>
                  <a:cubicBezTo>
                    <a:pt x="1069009" y="273879"/>
                    <a:pt x="1069827" y="253985"/>
                    <a:pt x="1060174" y="238540"/>
                  </a:cubicBezTo>
                  <a:cubicBezTo>
                    <a:pt x="1046930" y="217350"/>
                    <a:pt x="1007165" y="185531"/>
                    <a:pt x="1007165" y="185531"/>
                  </a:cubicBezTo>
                  <a:cubicBezTo>
                    <a:pt x="1014116" y="129927"/>
                    <a:pt x="1016158" y="79040"/>
                    <a:pt x="1033670" y="26505"/>
                  </a:cubicBezTo>
                  <a:cubicBezTo>
                    <a:pt x="1036794" y="17134"/>
                    <a:pt x="1042505" y="8835"/>
                    <a:pt x="1046922" y="0"/>
                  </a:cubicBezTo>
                </a:path>
              </a:pathLst>
            </a:custGeom>
            <a:ln w="57150"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FC680EC6-B392-470F-BA7C-63E2C087040A}"/>
                </a:ext>
              </a:extLst>
            </p:cNvPr>
            <p:cNvCxnSpPr/>
            <p:nvPr/>
          </p:nvCxnSpPr>
          <p:spPr>
            <a:xfrm>
              <a:off x="7777189" y="3331057"/>
              <a:ext cx="844514" cy="58821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8BDEFA3C-C77F-4133-B457-77EB0E7F8A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6271" y="2583073"/>
              <a:ext cx="805538" cy="1336201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CD0D52F4-13A3-4312-A4E3-58C2CA8EF0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24440" y="1086420"/>
              <a:ext cx="1261984" cy="1344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36C6F71-D731-48E6-9039-3483A28FCEA4}"/>
              </a:ext>
            </a:extLst>
          </p:cNvPr>
          <p:cNvSpPr/>
          <p:nvPr/>
        </p:nvSpPr>
        <p:spPr>
          <a:xfrm>
            <a:off x="3037312" y="2967335"/>
            <a:ext cx="6117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Material Elements</a:t>
            </a:r>
          </a:p>
        </p:txBody>
      </p:sp>
      <p:pic>
        <p:nvPicPr>
          <p:cNvPr id="5" name="3">
            <a:hlinkClick r:id="" action="ppaction://media"/>
            <a:extLst>
              <a:ext uri="{FF2B5EF4-FFF2-40B4-BE49-F238E27FC236}">
                <a16:creationId xmlns:a16="http://schemas.microsoft.com/office/drawing/2014/main" xmlns="" id="{6C633F0C-05FE-4429-9DD5-D519580E30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29806" y="857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71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48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BA925B-0A60-44D1-8E68-F63031EA95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8" name="Picture 7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0BB83041-D038-41BB-9D9B-8B6BF20440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107" y="115542"/>
            <a:ext cx="1941756" cy="1941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AB55823D-3A4F-4F8D-961B-99D028C749AC}"/>
              </a:ext>
            </a:extLst>
          </p:cNvPr>
          <p:cNvGrpSpPr/>
          <p:nvPr/>
        </p:nvGrpSpPr>
        <p:grpSpPr>
          <a:xfrm>
            <a:off x="14801" y="182942"/>
            <a:ext cx="11970342" cy="6706122"/>
            <a:chOff x="14801" y="182942"/>
            <a:chExt cx="11970342" cy="6706122"/>
          </a:xfrm>
        </p:grpSpPr>
        <p:pic>
          <p:nvPicPr>
            <p:cNvPr id="6" name="Picture 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xmlns="" id="{F4F2A146-7882-446B-BE55-B4E0FA677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6903" y="4055110"/>
              <a:ext cx="2403821" cy="240382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10" name="Picture 9" descr="A close up of a womans face&#10;&#10;Description generated with very high confidence">
              <a:extLst>
                <a:ext uri="{FF2B5EF4-FFF2-40B4-BE49-F238E27FC236}">
                  <a16:creationId xmlns:a16="http://schemas.microsoft.com/office/drawing/2014/main" xmlns="" id="{3E952AED-177D-4B55-9C66-5415B61D4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79226" y="182942"/>
              <a:ext cx="2433638" cy="243363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28B44C5-8056-4049-9CDF-8FAA83505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8326" y="2616580"/>
              <a:ext cx="2390051" cy="239005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97A0967-7944-4398-AA29-D931965BC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73102" y="4608027"/>
              <a:ext cx="1912041" cy="191204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6" name="Picture 15" descr="A close up of a logo&#10;&#10;Description generated with high confidence">
              <a:extLst>
                <a:ext uri="{FF2B5EF4-FFF2-40B4-BE49-F238E27FC236}">
                  <a16:creationId xmlns:a16="http://schemas.microsoft.com/office/drawing/2014/main" xmlns="" id="{F38E66B8-7D8F-44DB-B44C-DB5C64286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74681" y="3892618"/>
              <a:ext cx="2403821" cy="240382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5978DA1-B46E-413D-AF2C-50CD5C6E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86423" y="425209"/>
              <a:ext cx="1632089" cy="1632089"/>
            </a:xfrm>
            <a:prstGeom prst="rect">
              <a:avLst/>
            </a:prstGeom>
          </p:spPr>
        </p:pic>
        <p:pic>
          <p:nvPicPr>
            <p:cNvPr id="20" name="Picture 19" descr="A close up of text on a black background&#10;&#10;Description generated with high confidence">
              <a:extLst>
                <a:ext uri="{FF2B5EF4-FFF2-40B4-BE49-F238E27FC236}">
                  <a16:creationId xmlns:a16="http://schemas.microsoft.com/office/drawing/2014/main" xmlns="" id="{D61B9D7E-AF50-457A-8EFB-6EECBE2EC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63026" y="327885"/>
              <a:ext cx="3003172" cy="3003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DC5A2B81-01D2-4F94-A328-6DDDBB0AA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801" y="5565913"/>
              <a:ext cx="1323151" cy="1323151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5C465C75-4377-40D8-99B3-6F6807BFFEB0}"/>
                </a:ext>
              </a:extLst>
            </p:cNvPr>
            <p:cNvCxnSpPr>
              <a:stCxn id="18" idx="3"/>
              <a:endCxn id="20" idx="1"/>
            </p:cNvCxnSpPr>
            <p:nvPr/>
          </p:nvCxnSpPr>
          <p:spPr>
            <a:xfrm>
              <a:off x="4818512" y="1241254"/>
              <a:ext cx="844514" cy="58821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79F5F9AF-BF4E-42DA-8AA5-D0AA0A7E8BC4}"/>
                </a:ext>
              </a:extLst>
            </p:cNvPr>
            <p:cNvCxnSpPr>
              <a:stCxn id="14" idx="0"/>
            </p:cNvCxnSpPr>
            <p:nvPr/>
          </p:nvCxnSpPr>
          <p:spPr>
            <a:xfrm flipH="1" flipV="1">
              <a:off x="10596045" y="2616580"/>
              <a:ext cx="433078" cy="1991447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343752E-1FEC-4CE3-8FAA-EE8B384A5485}"/>
                </a:ext>
              </a:extLst>
            </p:cNvPr>
            <p:cNvCxnSpPr>
              <a:stCxn id="12" idx="0"/>
            </p:cNvCxnSpPr>
            <p:nvPr/>
          </p:nvCxnSpPr>
          <p:spPr>
            <a:xfrm>
              <a:off x="2918377" y="3811606"/>
              <a:ext cx="4108121" cy="81012"/>
            </a:xfrm>
            <a:prstGeom prst="line">
              <a:avLst/>
            </a:prstGeom>
            <a:ln w="381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2ABF1E89-3B25-4756-9EB1-DA897D1334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09" y="1829471"/>
              <a:ext cx="315695" cy="3734576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F7DAD3C4-970C-4418-8975-6D28776695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1165" y="2077493"/>
              <a:ext cx="677983" cy="46035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xmlns="" id="{DFE95B4E-059C-4207-B68F-D0E1D6290BB9}"/>
                </a:ext>
              </a:extLst>
            </p:cNvPr>
            <p:cNvSpPr/>
            <p:nvPr/>
          </p:nvSpPr>
          <p:spPr>
            <a:xfrm rot="16200000">
              <a:off x="4174952" y="2603328"/>
              <a:ext cx="1527830" cy="1438530"/>
            </a:xfrm>
            <a:prstGeom prst="arc">
              <a:avLst>
                <a:gd name="adj1" fmla="val 12374305"/>
                <a:gd name="adj2" fmla="val 5224452"/>
              </a:avLst>
            </a:prstGeom>
            <a:ln w="762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A52A8FC2-0977-4817-8BA9-5F45400D9C5C}"/>
                </a:ext>
              </a:extLst>
            </p:cNvPr>
            <p:cNvSpPr/>
            <p:nvPr/>
          </p:nvSpPr>
          <p:spPr>
            <a:xfrm>
              <a:off x="1311965" y="5062330"/>
              <a:ext cx="1073426" cy="1285461"/>
            </a:xfrm>
            <a:custGeom>
              <a:avLst/>
              <a:gdLst>
                <a:gd name="connsiteX0" fmla="*/ 0 w 1073426"/>
                <a:gd name="connsiteY0" fmla="*/ 1192696 h 1285461"/>
                <a:gd name="connsiteX1" fmla="*/ 119270 w 1073426"/>
                <a:gd name="connsiteY1" fmla="*/ 1219200 h 1285461"/>
                <a:gd name="connsiteX2" fmla="*/ 159026 w 1073426"/>
                <a:gd name="connsiteY2" fmla="*/ 1232453 h 1285461"/>
                <a:gd name="connsiteX3" fmla="*/ 212035 w 1073426"/>
                <a:gd name="connsiteY3" fmla="*/ 1245705 h 1285461"/>
                <a:gd name="connsiteX4" fmla="*/ 291548 w 1073426"/>
                <a:gd name="connsiteY4" fmla="*/ 1272209 h 1285461"/>
                <a:gd name="connsiteX5" fmla="*/ 331305 w 1073426"/>
                <a:gd name="connsiteY5" fmla="*/ 1285461 h 1285461"/>
                <a:gd name="connsiteX6" fmla="*/ 556592 w 1073426"/>
                <a:gd name="connsiteY6" fmla="*/ 1258957 h 1285461"/>
                <a:gd name="connsiteX7" fmla="*/ 649357 w 1073426"/>
                <a:gd name="connsiteY7" fmla="*/ 1205948 h 1285461"/>
                <a:gd name="connsiteX8" fmla="*/ 649357 w 1073426"/>
                <a:gd name="connsiteY8" fmla="*/ 1020418 h 1285461"/>
                <a:gd name="connsiteX9" fmla="*/ 622852 w 1073426"/>
                <a:gd name="connsiteY9" fmla="*/ 980661 h 1285461"/>
                <a:gd name="connsiteX10" fmla="*/ 609600 w 1073426"/>
                <a:gd name="connsiteY10" fmla="*/ 927653 h 1285461"/>
                <a:gd name="connsiteX11" fmla="*/ 583096 w 1073426"/>
                <a:gd name="connsiteY11" fmla="*/ 901148 h 1285461"/>
                <a:gd name="connsiteX12" fmla="*/ 516835 w 1073426"/>
                <a:gd name="connsiteY12" fmla="*/ 834887 h 1285461"/>
                <a:gd name="connsiteX13" fmla="*/ 490331 w 1073426"/>
                <a:gd name="connsiteY13" fmla="*/ 795131 h 1285461"/>
                <a:gd name="connsiteX14" fmla="*/ 490331 w 1073426"/>
                <a:gd name="connsiteY14" fmla="*/ 662609 h 1285461"/>
                <a:gd name="connsiteX15" fmla="*/ 622852 w 1073426"/>
                <a:gd name="connsiteY15" fmla="*/ 596348 h 1285461"/>
                <a:gd name="connsiteX16" fmla="*/ 715618 w 1073426"/>
                <a:gd name="connsiteY16" fmla="*/ 569844 h 1285461"/>
                <a:gd name="connsiteX17" fmla="*/ 861392 w 1073426"/>
                <a:gd name="connsiteY17" fmla="*/ 556592 h 1285461"/>
                <a:gd name="connsiteX18" fmla="*/ 927652 w 1073426"/>
                <a:gd name="connsiteY18" fmla="*/ 543340 h 1285461"/>
                <a:gd name="connsiteX19" fmla="*/ 1020418 w 1073426"/>
                <a:gd name="connsiteY19" fmla="*/ 490331 h 1285461"/>
                <a:gd name="connsiteX20" fmla="*/ 1033670 w 1073426"/>
                <a:gd name="connsiteY20" fmla="*/ 437322 h 1285461"/>
                <a:gd name="connsiteX21" fmla="*/ 1046922 w 1073426"/>
                <a:gd name="connsiteY21" fmla="*/ 397566 h 1285461"/>
                <a:gd name="connsiteX22" fmla="*/ 1073426 w 1073426"/>
                <a:gd name="connsiteY22" fmla="*/ 291548 h 1285461"/>
                <a:gd name="connsiteX23" fmla="*/ 1060174 w 1073426"/>
                <a:gd name="connsiteY23" fmla="*/ 238540 h 1285461"/>
                <a:gd name="connsiteX24" fmla="*/ 1007165 w 1073426"/>
                <a:gd name="connsiteY24" fmla="*/ 185531 h 1285461"/>
                <a:gd name="connsiteX25" fmla="*/ 1033670 w 1073426"/>
                <a:gd name="connsiteY25" fmla="*/ 26505 h 1285461"/>
                <a:gd name="connsiteX26" fmla="*/ 1046922 w 1073426"/>
                <a:gd name="connsiteY26" fmla="*/ 0 h 128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426" h="1285461">
                  <a:moveTo>
                    <a:pt x="0" y="1192696"/>
                  </a:moveTo>
                  <a:cubicBezTo>
                    <a:pt x="45537" y="1201803"/>
                    <a:pt x="75608" y="1206725"/>
                    <a:pt x="119270" y="1219200"/>
                  </a:cubicBezTo>
                  <a:cubicBezTo>
                    <a:pt x="132701" y="1223038"/>
                    <a:pt x="145595" y="1228615"/>
                    <a:pt x="159026" y="1232453"/>
                  </a:cubicBezTo>
                  <a:cubicBezTo>
                    <a:pt x="176539" y="1237457"/>
                    <a:pt x="194590" y="1240471"/>
                    <a:pt x="212035" y="1245705"/>
                  </a:cubicBezTo>
                  <a:cubicBezTo>
                    <a:pt x="238795" y="1253733"/>
                    <a:pt x="265044" y="1263374"/>
                    <a:pt x="291548" y="1272209"/>
                  </a:cubicBezTo>
                  <a:lnTo>
                    <a:pt x="331305" y="1285461"/>
                  </a:lnTo>
                  <a:cubicBezTo>
                    <a:pt x="363627" y="1282768"/>
                    <a:pt x="501330" y="1277378"/>
                    <a:pt x="556592" y="1258957"/>
                  </a:cubicBezTo>
                  <a:cubicBezTo>
                    <a:pt x="590220" y="1247748"/>
                    <a:pt x="620274" y="1225337"/>
                    <a:pt x="649357" y="1205948"/>
                  </a:cubicBezTo>
                  <a:cubicBezTo>
                    <a:pt x="674605" y="1130204"/>
                    <a:pt x="675866" y="1144126"/>
                    <a:pt x="649357" y="1020418"/>
                  </a:cubicBezTo>
                  <a:cubicBezTo>
                    <a:pt x="646020" y="1004844"/>
                    <a:pt x="631687" y="993913"/>
                    <a:pt x="622852" y="980661"/>
                  </a:cubicBezTo>
                  <a:cubicBezTo>
                    <a:pt x="618435" y="962992"/>
                    <a:pt x="617745" y="943943"/>
                    <a:pt x="609600" y="927653"/>
                  </a:cubicBezTo>
                  <a:cubicBezTo>
                    <a:pt x="604012" y="916478"/>
                    <a:pt x="590901" y="910904"/>
                    <a:pt x="583096" y="901148"/>
                  </a:cubicBezTo>
                  <a:cubicBezTo>
                    <a:pt x="532613" y="838044"/>
                    <a:pt x="584988" y="880323"/>
                    <a:pt x="516835" y="834887"/>
                  </a:cubicBezTo>
                  <a:cubicBezTo>
                    <a:pt x="508000" y="821635"/>
                    <a:pt x="496605" y="809770"/>
                    <a:pt x="490331" y="795131"/>
                  </a:cubicBezTo>
                  <a:cubicBezTo>
                    <a:pt x="475185" y="759790"/>
                    <a:pt x="467262" y="695565"/>
                    <a:pt x="490331" y="662609"/>
                  </a:cubicBezTo>
                  <a:cubicBezTo>
                    <a:pt x="526473" y="610977"/>
                    <a:pt x="572403" y="610762"/>
                    <a:pt x="622852" y="596348"/>
                  </a:cubicBezTo>
                  <a:cubicBezTo>
                    <a:pt x="658625" y="586127"/>
                    <a:pt x="676780" y="575022"/>
                    <a:pt x="715618" y="569844"/>
                  </a:cubicBezTo>
                  <a:cubicBezTo>
                    <a:pt x="763982" y="563396"/>
                    <a:pt x="812801" y="561009"/>
                    <a:pt x="861392" y="556592"/>
                  </a:cubicBezTo>
                  <a:cubicBezTo>
                    <a:pt x="883479" y="552175"/>
                    <a:pt x="906284" y="550463"/>
                    <a:pt x="927652" y="543340"/>
                  </a:cubicBezTo>
                  <a:cubicBezTo>
                    <a:pt x="961276" y="532132"/>
                    <a:pt x="991337" y="509718"/>
                    <a:pt x="1020418" y="490331"/>
                  </a:cubicBezTo>
                  <a:cubicBezTo>
                    <a:pt x="1024835" y="472661"/>
                    <a:pt x="1028666" y="454835"/>
                    <a:pt x="1033670" y="437322"/>
                  </a:cubicBezTo>
                  <a:cubicBezTo>
                    <a:pt x="1037507" y="423891"/>
                    <a:pt x="1043247" y="411043"/>
                    <a:pt x="1046922" y="397566"/>
                  </a:cubicBezTo>
                  <a:cubicBezTo>
                    <a:pt x="1056506" y="362423"/>
                    <a:pt x="1073426" y="291548"/>
                    <a:pt x="1073426" y="291548"/>
                  </a:cubicBezTo>
                  <a:cubicBezTo>
                    <a:pt x="1069009" y="273879"/>
                    <a:pt x="1069827" y="253985"/>
                    <a:pt x="1060174" y="238540"/>
                  </a:cubicBezTo>
                  <a:cubicBezTo>
                    <a:pt x="1046930" y="217350"/>
                    <a:pt x="1007165" y="185531"/>
                    <a:pt x="1007165" y="185531"/>
                  </a:cubicBezTo>
                  <a:cubicBezTo>
                    <a:pt x="1014116" y="129927"/>
                    <a:pt x="1016158" y="79040"/>
                    <a:pt x="1033670" y="26505"/>
                  </a:cubicBezTo>
                  <a:cubicBezTo>
                    <a:pt x="1036794" y="17134"/>
                    <a:pt x="1042505" y="8835"/>
                    <a:pt x="1046922" y="0"/>
                  </a:cubicBezTo>
                </a:path>
              </a:pathLst>
            </a:custGeom>
            <a:ln w="57150"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FC680EC6-B392-470F-BA7C-63E2C087040A}"/>
                </a:ext>
              </a:extLst>
            </p:cNvPr>
            <p:cNvCxnSpPr/>
            <p:nvPr/>
          </p:nvCxnSpPr>
          <p:spPr>
            <a:xfrm>
              <a:off x="7777189" y="3331057"/>
              <a:ext cx="844514" cy="58821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8BDEFA3C-C77F-4133-B457-77EB0E7F8A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6271" y="2583073"/>
              <a:ext cx="805538" cy="1336201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CD0D52F4-13A3-4312-A4E3-58C2CA8EF0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24440" y="1086420"/>
              <a:ext cx="1261984" cy="1344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C084B77-7ACC-4E88-925A-EE65754EB70D}"/>
              </a:ext>
            </a:extLst>
          </p:cNvPr>
          <p:cNvSpPr/>
          <p:nvPr/>
        </p:nvSpPr>
        <p:spPr>
          <a:xfrm>
            <a:off x="307705" y="2092352"/>
            <a:ext cx="57823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Human Elements</a:t>
            </a:r>
          </a:p>
        </p:txBody>
      </p:sp>
      <p:pic>
        <p:nvPicPr>
          <p:cNvPr id="3" name="4">
            <a:hlinkClick r:id="" action="ppaction://media"/>
            <a:extLst>
              <a:ext uri="{FF2B5EF4-FFF2-40B4-BE49-F238E27FC236}">
                <a16:creationId xmlns:a16="http://schemas.microsoft.com/office/drawing/2014/main" xmlns="" id="{8A9975DF-68B2-4A5B-A8F0-7D12FDB98E7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14275" y="33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1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894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" grpId="0"/>
      <p:bldP spid="2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BA925B-0A60-44D1-8E68-F63031EA95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0" name="Picture 9" descr="A close up of a womans face&#10;&#10;Description generated with very high confidence">
            <a:extLst>
              <a:ext uri="{FF2B5EF4-FFF2-40B4-BE49-F238E27FC236}">
                <a16:creationId xmlns:a16="http://schemas.microsoft.com/office/drawing/2014/main" xmlns="" id="{3E952AED-177D-4B55-9C66-5415B61D45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9226" y="182942"/>
            <a:ext cx="2433638" cy="24336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28B44C5-8056-4049-9CDF-8FAA83505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326" y="2616580"/>
            <a:ext cx="2390051" cy="239005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BAB4785-DA25-4822-AB9E-0D934A1FC3B2}"/>
              </a:ext>
            </a:extLst>
          </p:cNvPr>
          <p:cNvGrpSpPr/>
          <p:nvPr/>
        </p:nvGrpSpPr>
        <p:grpSpPr>
          <a:xfrm>
            <a:off x="14801" y="115542"/>
            <a:ext cx="11970342" cy="6773522"/>
            <a:chOff x="14801" y="115542"/>
            <a:chExt cx="11970342" cy="6773522"/>
          </a:xfrm>
        </p:grpSpPr>
        <p:pic>
          <p:nvPicPr>
            <p:cNvPr id="6" name="Picture 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xmlns="" id="{F4F2A146-7882-446B-BE55-B4E0FA677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96903" y="4055110"/>
              <a:ext cx="2403821" cy="240382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 descr="A close up of a logo&#10;&#10;Description generated with high confidence">
              <a:extLst>
                <a:ext uri="{FF2B5EF4-FFF2-40B4-BE49-F238E27FC236}">
                  <a16:creationId xmlns:a16="http://schemas.microsoft.com/office/drawing/2014/main" xmlns="" id="{0BB83041-D038-41BB-9D9B-8B6BF2044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2107" y="115542"/>
              <a:ext cx="1941756" cy="19417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97A0967-7944-4398-AA29-D931965BC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073102" y="4608027"/>
              <a:ext cx="1912041" cy="191204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6" name="Picture 15" descr="A close up of a logo&#10;&#10;Description generated with high confidence">
              <a:extLst>
                <a:ext uri="{FF2B5EF4-FFF2-40B4-BE49-F238E27FC236}">
                  <a16:creationId xmlns:a16="http://schemas.microsoft.com/office/drawing/2014/main" xmlns="" id="{F38E66B8-7D8F-44DB-B44C-DB5C64286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974681" y="3892618"/>
              <a:ext cx="2403821" cy="240382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5978DA1-B46E-413D-AF2C-50CD5C6E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86423" y="425209"/>
              <a:ext cx="1632089" cy="1632089"/>
            </a:xfrm>
            <a:prstGeom prst="rect">
              <a:avLst/>
            </a:prstGeom>
          </p:spPr>
        </p:pic>
        <p:pic>
          <p:nvPicPr>
            <p:cNvPr id="20" name="Picture 19" descr="A close up of text on a black background&#10;&#10;Description generated with high confidence">
              <a:extLst>
                <a:ext uri="{FF2B5EF4-FFF2-40B4-BE49-F238E27FC236}">
                  <a16:creationId xmlns:a16="http://schemas.microsoft.com/office/drawing/2014/main" xmlns="" id="{D61B9D7E-AF50-457A-8EFB-6EECBE2EC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63026" y="327885"/>
              <a:ext cx="3003172" cy="3003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DC5A2B81-01D2-4F94-A328-6DDDBB0AA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801" y="5565913"/>
              <a:ext cx="1323151" cy="1323151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5C465C75-4377-40D8-99B3-6F6807BFFEB0}"/>
                </a:ext>
              </a:extLst>
            </p:cNvPr>
            <p:cNvCxnSpPr>
              <a:stCxn id="18" idx="3"/>
              <a:endCxn id="20" idx="1"/>
            </p:cNvCxnSpPr>
            <p:nvPr/>
          </p:nvCxnSpPr>
          <p:spPr>
            <a:xfrm>
              <a:off x="4818512" y="1241254"/>
              <a:ext cx="844514" cy="58821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79F5F9AF-BF4E-42DA-8AA5-D0AA0A7E8BC4}"/>
                </a:ext>
              </a:extLst>
            </p:cNvPr>
            <p:cNvCxnSpPr>
              <a:stCxn id="14" idx="0"/>
            </p:cNvCxnSpPr>
            <p:nvPr/>
          </p:nvCxnSpPr>
          <p:spPr>
            <a:xfrm flipH="1" flipV="1">
              <a:off x="10596045" y="2616580"/>
              <a:ext cx="433078" cy="1991447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343752E-1FEC-4CE3-8FAA-EE8B384A5485}"/>
                </a:ext>
              </a:extLst>
            </p:cNvPr>
            <p:cNvCxnSpPr>
              <a:stCxn id="12" idx="0"/>
            </p:cNvCxnSpPr>
            <p:nvPr/>
          </p:nvCxnSpPr>
          <p:spPr>
            <a:xfrm>
              <a:off x="2918377" y="3811606"/>
              <a:ext cx="4108121" cy="81012"/>
            </a:xfrm>
            <a:prstGeom prst="line">
              <a:avLst/>
            </a:prstGeom>
            <a:ln w="381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2ABF1E89-3B25-4756-9EB1-DA897D1334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09" y="1829471"/>
              <a:ext cx="315695" cy="3734576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F7DAD3C4-970C-4418-8975-6D28776695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1165" y="2077493"/>
              <a:ext cx="677983" cy="46035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xmlns="" id="{DFE95B4E-059C-4207-B68F-D0E1D6290BB9}"/>
                </a:ext>
              </a:extLst>
            </p:cNvPr>
            <p:cNvSpPr/>
            <p:nvPr/>
          </p:nvSpPr>
          <p:spPr>
            <a:xfrm rot="16200000">
              <a:off x="4174952" y="2603328"/>
              <a:ext cx="1527830" cy="1438530"/>
            </a:xfrm>
            <a:prstGeom prst="arc">
              <a:avLst>
                <a:gd name="adj1" fmla="val 12374305"/>
                <a:gd name="adj2" fmla="val 5224452"/>
              </a:avLst>
            </a:prstGeom>
            <a:ln w="762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A52A8FC2-0977-4817-8BA9-5F45400D9C5C}"/>
                </a:ext>
              </a:extLst>
            </p:cNvPr>
            <p:cNvSpPr/>
            <p:nvPr/>
          </p:nvSpPr>
          <p:spPr>
            <a:xfrm>
              <a:off x="1311965" y="5062330"/>
              <a:ext cx="1073426" cy="1285461"/>
            </a:xfrm>
            <a:custGeom>
              <a:avLst/>
              <a:gdLst>
                <a:gd name="connsiteX0" fmla="*/ 0 w 1073426"/>
                <a:gd name="connsiteY0" fmla="*/ 1192696 h 1285461"/>
                <a:gd name="connsiteX1" fmla="*/ 119270 w 1073426"/>
                <a:gd name="connsiteY1" fmla="*/ 1219200 h 1285461"/>
                <a:gd name="connsiteX2" fmla="*/ 159026 w 1073426"/>
                <a:gd name="connsiteY2" fmla="*/ 1232453 h 1285461"/>
                <a:gd name="connsiteX3" fmla="*/ 212035 w 1073426"/>
                <a:gd name="connsiteY3" fmla="*/ 1245705 h 1285461"/>
                <a:gd name="connsiteX4" fmla="*/ 291548 w 1073426"/>
                <a:gd name="connsiteY4" fmla="*/ 1272209 h 1285461"/>
                <a:gd name="connsiteX5" fmla="*/ 331305 w 1073426"/>
                <a:gd name="connsiteY5" fmla="*/ 1285461 h 1285461"/>
                <a:gd name="connsiteX6" fmla="*/ 556592 w 1073426"/>
                <a:gd name="connsiteY6" fmla="*/ 1258957 h 1285461"/>
                <a:gd name="connsiteX7" fmla="*/ 649357 w 1073426"/>
                <a:gd name="connsiteY7" fmla="*/ 1205948 h 1285461"/>
                <a:gd name="connsiteX8" fmla="*/ 649357 w 1073426"/>
                <a:gd name="connsiteY8" fmla="*/ 1020418 h 1285461"/>
                <a:gd name="connsiteX9" fmla="*/ 622852 w 1073426"/>
                <a:gd name="connsiteY9" fmla="*/ 980661 h 1285461"/>
                <a:gd name="connsiteX10" fmla="*/ 609600 w 1073426"/>
                <a:gd name="connsiteY10" fmla="*/ 927653 h 1285461"/>
                <a:gd name="connsiteX11" fmla="*/ 583096 w 1073426"/>
                <a:gd name="connsiteY11" fmla="*/ 901148 h 1285461"/>
                <a:gd name="connsiteX12" fmla="*/ 516835 w 1073426"/>
                <a:gd name="connsiteY12" fmla="*/ 834887 h 1285461"/>
                <a:gd name="connsiteX13" fmla="*/ 490331 w 1073426"/>
                <a:gd name="connsiteY13" fmla="*/ 795131 h 1285461"/>
                <a:gd name="connsiteX14" fmla="*/ 490331 w 1073426"/>
                <a:gd name="connsiteY14" fmla="*/ 662609 h 1285461"/>
                <a:gd name="connsiteX15" fmla="*/ 622852 w 1073426"/>
                <a:gd name="connsiteY15" fmla="*/ 596348 h 1285461"/>
                <a:gd name="connsiteX16" fmla="*/ 715618 w 1073426"/>
                <a:gd name="connsiteY16" fmla="*/ 569844 h 1285461"/>
                <a:gd name="connsiteX17" fmla="*/ 861392 w 1073426"/>
                <a:gd name="connsiteY17" fmla="*/ 556592 h 1285461"/>
                <a:gd name="connsiteX18" fmla="*/ 927652 w 1073426"/>
                <a:gd name="connsiteY18" fmla="*/ 543340 h 1285461"/>
                <a:gd name="connsiteX19" fmla="*/ 1020418 w 1073426"/>
                <a:gd name="connsiteY19" fmla="*/ 490331 h 1285461"/>
                <a:gd name="connsiteX20" fmla="*/ 1033670 w 1073426"/>
                <a:gd name="connsiteY20" fmla="*/ 437322 h 1285461"/>
                <a:gd name="connsiteX21" fmla="*/ 1046922 w 1073426"/>
                <a:gd name="connsiteY21" fmla="*/ 397566 h 1285461"/>
                <a:gd name="connsiteX22" fmla="*/ 1073426 w 1073426"/>
                <a:gd name="connsiteY22" fmla="*/ 291548 h 1285461"/>
                <a:gd name="connsiteX23" fmla="*/ 1060174 w 1073426"/>
                <a:gd name="connsiteY23" fmla="*/ 238540 h 1285461"/>
                <a:gd name="connsiteX24" fmla="*/ 1007165 w 1073426"/>
                <a:gd name="connsiteY24" fmla="*/ 185531 h 1285461"/>
                <a:gd name="connsiteX25" fmla="*/ 1033670 w 1073426"/>
                <a:gd name="connsiteY25" fmla="*/ 26505 h 1285461"/>
                <a:gd name="connsiteX26" fmla="*/ 1046922 w 1073426"/>
                <a:gd name="connsiteY26" fmla="*/ 0 h 128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426" h="1285461">
                  <a:moveTo>
                    <a:pt x="0" y="1192696"/>
                  </a:moveTo>
                  <a:cubicBezTo>
                    <a:pt x="45537" y="1201803"/>
                    <a:pt x="75608" y="1206725"/>
                    <a:pt x="119270" y="1219200"/>
                  </a:cubicBezTo>
                  <a:cubicBezTo>
                    <a:pt x="132701" y="1223038"/>
                    <a:pt x="145595" y="1228615"/>
                    <a:pt x="159026" y="1232453"/>
                  </a:cubicBezTo>
                  <a:cubicBezTo>
                    <a:pt x="176539" y="1237457"/>
                    <a:pt x="194590" y="1240471"/>
                    <a:pt x="212035" y="1245705"/>
                  </a:cubicBezTo>
                  <a:cubicBezTo>
                    <a:pt x="238795" y="1253733"/>
                    <a:pt x="265044" y="1263374"/>
                    <a:pt x="291548" y="1272209"/>
                  </a:cubicBezTo>
                  <a:lnTo>
                    <a:pt x="331305" y="1285461"/>
                  </a:lnTo>
                  <a:cubicBezTo>
                    <a:pt x="363627" y="1282768"/>
                    <a:pt x="501330" y="1277378"/>
                    <a:pt x="556592" y="1258957"/>
                  </a:cubicBezTo>
                  <a:cubicBezTo>
                    <a:pt x="590220" y="1247748"/>
                    <a:pt x="620274" y="1225337"/>
                    <a:pt x="649357" y="1205948"/>
                  </a:cubicBezTo>
                  <a:cubicBezTo>
                    <a:pt x="674605" y="1130204"/>
                    <a:pt x="675866" y="1144126"/>
                    <a:pt x="649357" y="1020418"/>
                  </a:cubicBezTo>
                  <a:cubicBezTo>
                    <a:pt x="646020" y="1004844"/>
                    <a:pt x="631687" y="993913"/>
                    <a:pt x="622852" y="980661"/>
                  </a:cubicBezTo>
                  <a:cubicBezTo>
                    <a:pt x="618435" y="962992"/>
                    <a:pt x="617745" y="943943"/>
                    <a:pt x="609600" y="927653"/>
                  </a:cubicBezTo>
                  <a:cubicBezTo>
                    <a:pt x="604012" y="916478"/>
                    <a:pt x="590901" y="910904"/>
                    <a:pt x="583096" y="901148"/>
                  </a:cubicBezTo>
                  <a:cubicBezTo>
                    <a:pt x="532613" y="838044"/>
                    <a:pt x="584988" y="880323"/>
                    <a:pt x="516835" y="834887"/>
                  </a:cubicBezTo>
                  <a:cubicBezTo>
                    <a:pt x="508000" y="821635"/>
                    <a:pt x="496605" y="809770"/>
                    <a:pt x="490331" y="795131"/>
                  </a:cubicBezTo>
                  <a:cubicBezTo>
                    <a:pt x="475185" y="759790"/>
                    <a:pt x="467262" y="695565"/>
                    <a:pt x="490331" y="662609"/>
                  </a:cubicBezTo>
                  <a:cubicBezTo>
                    <a:pt x="526473" y="610977"/>
                    <a:pt x="572403" y="610762"/>
                    <a:pt x="622852" y="596348"/>
                  </a:cubicBezTo>
                  <a:cubicBezTo>
                    <a:pt x="658625" y="586127"/>
                    <a:pt x="676780" y="575022"/>
                    <a:pt x="715618" y="569844"/>
                  </a:cubicBezTo>
                  <a:cubicBezTo>
                    <a:pt x="763982" y="563396"/>
                    <a:pt x="812801" y="561009"/>
                    <a:pt x="861392" y="556592"/>
                  </a:cubicBezTo>
                  <a:cubicBezTo>
                    <a:pt x="883479" y="552175"/>
                    <a:pt x="906284" y="550463"/>
                    <a:pt x="927652" y="543340"/>
                  </a:cubicBezTo>
                  <a:cubicBezTo>
                    <a:pt x="961276" y="532132"/>
                    <a:pt x="991337" y="509718"/>
                    <a:pt x="1020418" y="490331"/>
                  </a:cubicBezTo>
                  <a:cubicBezTo>
                    <a:pt x="1024835" y="472661"/>
                    <a:pt x="1028666" y="454835"/>
                    <a:pt x="1033670" y="437322"/>
                  </a:cubicBezTo>
                  <a:cubicBezTo>
                    <a:pt x="1037507" y="423891"/>
                    <a:pt x="1043247" y="411043"/>
                    <a:pt x="1046922" y="397566"/>
                  </a:cubicBezTo>
                  <a:cubicBezTo>
                    <a:pt x="1056506" y="362423"/>
                    <a:pt x="1073426" y="291548"/>
                    <a:pt x="1073426" y="291548"/>
                  </a:cubicBezTo>
                  <a:cubicBezTo>
                    <a:pt x="1069009" y="273879"/>
                    <a:pt x="1069827" y="253985"/>
                    <a:pt x="1060174" y="238540"/>
                  </a:cubicBezTo>
                  <a:cubicBezTo>
                    <a:pt x="1046930" y="217350"/>
                    <a:pt x="1007165" y="185531"/>
                    <a:pt x="1007165" y="185531"/>
                  </a:cubicBezTo>
                  <a:cubicBezTo>
                    <a:pt x="1014116" y="129927"/>
                    <a:pt x="1016158" y="79040"/>
                    <a:pt x="1033670" y="26505"/>
                  </a:cubicBezTo>
                  <a:cubicBezTo>
                    <a:pt x="1036794" y="17134"/>
                    <a:pt x="1042505" y="8835"/>
                    <a:pt x="1046922" y="0"/>
                  </a:cubicBezTo>
                </a:path>
              </a:pathLst>
            </a:custGeom>
            <a:ln w="57150"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FC680EC6-B392-470F-BA7C-63E2C087040A}"/>
                </a:ext>
              </a:extLst>
            </p:cNvPr>
            <p:cNvCxnSpPr/>
            <p:nvPr/>
          </p:nvCxnSpPr>
          <p:spPr>
            <a:xfrm>
              <a:off x="7777189" y="3331057"/>
              <a:ext cx="844514" cy="58821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8BDEFA3C-C77F-4133-B457-77EB0E7F8A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6271" y="2583073"/>
              <a:ext cx="805538" cy="1336201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CD0D52F4-13A3-4312-A4E3-58C2CA8EF0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24440" y="1086420"/>
              <a:ext cx="1261984" cy="1344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189ADBAB-5302-4243-90DF-929F939BD30A}"/>
              </a:ext>
            </a:extLst>
          </p:cNvPr>
          <p:cNvSpPr/>
          <p:nvPr/>
        </p:nvSpPr>
        <p:spPr>
          <a:xfrm>
            <a:off x="3361782" y="2186337"/>
            <a:ext cx="5412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Social Elements</a:t>
            </a:r>
          </a:p>
        </p:txBody>
      </p:sp>
      <p:pic>
        <p:nvPicPr>
          <p:cNvPr id="3" name="5">
            <a:hlinkClick r:id="" action="ppaction://media"/>
            <a:extLst>
              <a:ext uri="{FF2B5EF4-FFF2-40B4-BE49-F238E27FC236}">
                <a16:creationId xmlns:a16="http://schemas.microsoft.com/office/drawing/2014/main" xmlns="" id="{1ADBE94C-4B99-4816-8E7C-9136854D60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82400" y="672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8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7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" grpId="0"/>
      <p:bldP spid="23" grpId="1"/>
      <p:bldP spid="23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BA925B-0A60-44D1-8E68-F63031EA95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97A0967-7944-4398-AA29-D931965BC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3102" y="4608027"/>
            <a:ext cx="1912041" cy="191204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6" name="Picture 15" descr="A close up of a logo&#10;&#10;Description generated with high confidence">
            <a:extLst>
              <a:ext uri="{FF2B5EF4-FFF2-40B4-BE49-F238E27FC236}">
                <a16:creationId xmlns:a16="http://schemas.microsoft.com/office/drawing/2014/main" xmlns="" id="{F38E66B8-7D8F-44DB-B44C-DB5C64286D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681" y="3892618"/>
            <a:ext cx="2403821" cy="240382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CE747FE-9FA6-44C9-80E8-88494B265D97}"/>
              </a:ext>
            </a:extLst>
          </p:cNvPr>
          <p:cNvGrpSpPr/>
          <p:nvPr/>
        </p:nvGrpSpPr>
        <p:grpSpPr>
          <a:xfrm>
            <a:off x="14801" y="115542"/>
            <a:ext cx="11798063" cy="6773522"/>
            <a:chOff x="14801" y="115542"/>
            <a:chExt cx="11798063" cy="6773522"/>
          </a:xfrm>
        </p:grpSpPr>
        <p:pic>
          <p:nvPicPr>
            <p:cNvPr id="6" name="Picture 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xmlns="" id="{F4F2A146-7882-446B-BE55-B4E0FA677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96903" y="4055110"/>
              <a:ext cx="2403821" cy="240382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 descr="A close up of a logo&#10;&#10;Description generated with high confidence">
              <a:extLst>
                <a:ext uri="{FF2B5EF4-FFF2-40B4-BE49-F238E27FC236}">
                  <a16:creationId xmlns:a16="http://schemas.microsoft.com/office/drawing/2014/main" xmlns="" id="{0BB83041-D038-41BB-9D9B-8B6BF2044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2107" y="115542"/>
              <a:ext cx="1941756" cy="19417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A close up of a womans face&#10;&#10;Description generated with very high confidence">
              <a:extLst>
                <a:ext uri="{FF2B5EF4-FFF2-40B4-BE49-F238E27FC236}">
                  <a16:creationId xmlns:a16="http://schemas.microsoft.com/office/drawing/2014/main" xmlns="" id="{3E952AED-177D-4B55-9C66-5415B61D4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79226" y="182942"/>
              <a:ext cx="2433638" cy="243363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28B44C5-8056-4049-9CDF-8FAA83505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8326" y="2616580"/>
              <a:ext cx="2390051" cy="239005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5978DA1-B46E-413D-AF2C-50CD5C6E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186423" y="425209"/>
              <a:ext cx="1632089" cy="1632089"/>
            </a:xfrm>
            <a:prstGeom prst="rect">
              <a:avLst/>
            </a:prstGeom>
          </p:spPr>
        </p:pic>
        <p:pic>
          <p:nvPicPr>
            <p:cNvPr id="20" name="Picture 19" descr="A close up of text on a black background&#10;&#10;Description generated with high confidence">
              <a:extLst>
                <a:ext uri="{FF2B5EF4-FFF2-40B4-BE49-F238E27FC236}">
                  <a16:creationId xmlns:a16="http://schemas.microsoft.com/office/drawing/2014/main" xmlns="" id="{D61B9D7E-AF50-457A-8EFB-6EECBE2EC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663026" y="327885"/>
              <a:ext cx="3003172" cy="3003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DC5A2B81-01D2-4F94-A328-6DDDBB0AA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801" y="5565913"/>
              <a:ext cx="1323151" cy="1323151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5C465C75-4377-40D8-99B3-6F6807BFFEB0}"/>
                </a:ext>
              </a:extLst>
            </p:cNvPr>
            <p:cNvCxnSpPr>
              <a:stCxn id="18" idx="3"/>
              <a:endCxn id="20" idx="1"/>
            </p:cNvCxnSpPr>
            <p:nvPr/>
          </p:nvCxnSpPr>
          <p:spPr>
            <a:xfrm>
              <a:off x="4818512" y="1241254"/>
              <a:ext cx="844514" cy="58821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79F5F9AF-BF4E-42DA-8AA5-D0AA0A7E8BC4}"/>
                </a:ext>
              </a:extLst>
            </p:cNvPr>
            <p:cNvCxnSpPr>
              <a:stCxn id="14" idx="0"/>
            </p:cNvCxnSpPr>
            <p:nvPr/>
          </p:nvCxnSpPr>
          <p:spPr>
            <a:xfrm flipH="1" flipV="1">
              <a:off x="10596045" y="2616580"/>
              <a:ext cx="433078" cy="1991447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343752E-1FEC-4CE3-8FAA-EE8B384A5485}"/>
                </a:ext>
              </a:extLst>
            </p:cNvPr>
            <p:cNvCxnSpPr>
              <a:stCxn id="12" idx="0"/>
            </p:cNvCxnSpPr>
            <p:nvPr/>
          </p:nvCxnSpPr>
          <p:spPr>
            <a:xfrm>
              <a:off x="2918377" y="3811606"/>
              <a:ext cx="4108121" cy="81012"/>
            </a:xfrm>
            <a:prstGeom prst="line">
              <a:avLst/>
            </a:prstGeom>
            <a:ln w="381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2ABF1E89-3B25-4756-9EB1-DA897D1334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09" y="1829471"/>
              <a:ext cx="315695" cy="3734576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F7DAD3C4-970C-4418-8975-6D28776695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1165" y="2077493"/>
              <a:ext cx="677983" cy="46035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xmlns="" id="{DFE95B4E-059C-4207-B68F-D0E1D6290BB9}"/>
                </a:ext>
              </a:extLst>
            </p:cNvPr>
            <p:cNvSpPr/>
            <p:nvPr/>
          </p:nvSpPr>
          <p:spPr>
            <a:xfrm rot="16200000">
              <a:off x="4174952" y="2603328"/>
              <a:ext cx="1527830" cy="1438530"/>
            </a:xfrm>
            <a:prstGeom prst="arc">
              <a:avLst>
                <a:gd name="adj1" fmla="val 12374305"/>
                <a:gd name="adj2" fmla="val 5224452"/>
              </a:avLst>
            </a:prstGeom>
            <a:ln w="762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A52A8FC2-0977-4817-8BA9-5F45400D9C5C}"/>
                </a:ext>
              </a:extLst>
            </p:cNvPr>
            <p:cNvSpPr/>
            <p:nvPr/>
          </p:nvSpPr>
          <p:spPr>
            <a:xfrm>
              <a:off x="1311965" y="5062330"/>
              <a:ext cx="1073426" cy="1285461"/>
            </a:xfrm>
            <a:custGeom>
              <a:avLst/>
              <a:gdLst>
                <a:gd name="connsiteX0" fmla="*/ 0 w 1073426"/>
                <a:gd name="connsiteY0" fmla="*/ 1192696 h 1285461"/>
                <a:gd name="connsiteX1" fmla="*/ 119270 w 1073426"/>
                <a:gd name="connsiteY1" fmla="*/ 1219200 h 1285461"/>
                <a:gd name="connsiteX2" fmla="*/ 159026 w 1073426"/>
                <a:gd name="connsiteY2" fmla="*/ 1232453 h 1285461"/>
                <a:gd name="connsiteX3" fmla="*/ 212035 w 1073426"/>
                <a:gd name="connsiteY3" fmla="*/ 1245705 h 1285461"/>
                <a:gd name="connsiteX4" fmla="*/ 291548 w 1073426"/>
                <a:gd name="connsiteY4" fmla="*/ 1272209 h 1285461"/>
                <a:gd name="connsiteX5" fmla="*/ 331305 w 1073426"/>
                <a:gd name="connsiteY5" fmla="*/ 1285461 h 1285461"/>
                <a:gd name="connsiteX6" fmla="*/ 556592 w 1073426"/>
                <a:gd name="connsiteY6" fmla="*/ 1258957 h 1285461"/>
                <a:gd name="connsiteX7" fmla="*/ 649357 w 1073426"/>
                <a:gd name="connsiteY7" fmla="*/ 1205948 h 1285461"/>
                <a:gd name="connsiteX8" fmla="*/ 649357 w 1073426"/>
                <a:gd name="connsiteY8" fmla="*/ 1020418 h 1285461"/>
                <a:gd name="connsiteX9" fmla="*/ 622852 w 1073426"/>
                <a:gd name="connsiteY9" fmla="*/ 980661 h 1285461"/>
                <a:gd name="connsiteX10" fmla="*/ 609600 w 1073426"/>
                <a:gd name="connsiteY10" fmla="*/ 927653 h 1285461"/>
                <a:gd name="connsiteX11" fmla="*/ 583096 w 1073426"/>
                <a:gd name="connsiteY11" fmla="*/ 901148 h 1285461"/>
                <a:gd name="connsiteX12" fmla="*/ 516835 w 1073426"/>
                <a:gd name="connsiteY12" fmla="*/ 834887 h 1285461"/>
                <a:gd name="connsiteX13" fmla="*/ 490331 w 1073426"/>
                <a:gd name="connsiteY13" fmla="*/ 795131 h 1285461"/>
                <a:gd name="connsiteX14" fmla="*/ 490331 w 1073426"/>
                <a:gd name="connsiteY14" fmla="*/ 662609 h 1285461"/>
                <a:gd name="connsiteX15" fmla="*/ 622852 w 1073426"/>
                <a:gd name="connsiteY15" fmla="*/ 596348 h 1285461"/>
                <a:gd name="connsiteX16" fmla="*/ 715618 w 1073426"/>
                <a:gd name="connsiteY16" fmla="*/ 569844 h 1285461"/>
                <a:gd name="connsiteX17" fmla="*/ 861392 w 1073426"/>
                <a:gd name="connsiteY17" fmla="*/ 556592 h 1285461"/>
                <a:gd name="connsiteX18" fmla="*/ 927652 w 1073426"/>
                <a:gd name="connsiteY18" fmla="*/ 543340 h 1285461"/>
                <a:gd name="connsiteX19" fmla="*/ 1020418 w 1073426"/>
                <a:gd name="connsiteY19" fmla="*/ 490331 h 1285461"/>
                <a:gd name="connsiteX20" fmla="*/ 1033670 w 1073426"/>
                <a:gd name="connsiteY20" fmla="*/ 437322 h 1285461"/>
                <a:gd name="connsiteX21" fmla="*/ 1046922 w 1073426"/>
                <a:gd name="connsiteY21" fmla="*/ 397566 h 1285461"/>
                <a:gd name="connsiteX22" fmla="*/ 1073426 w 1073426"/>
                <a:gd name="connsiteY22" fmla="*/ 291548 h 1285461"/>
                <a:gd name="connsiteX23" fmla="*/ 1060174 w 1073426"/>
                <a:gd name="connsiteY23" fmla="*/ 238540 h 1285461"/>
                <a:gd name="connsiteX24" fmla="*/ 1007165 w 1073426"/>
                <a:gd name="connsiteY24" fmla="*/ 185531 h 1285461"/>
                <a:gd name="connsiteX25" fmla="*/ 1033670 w 1073426"/>
                <a:gd name="connsiteY25" fmla="*/ 26505 h 1285461"/>
                <a:gd name="connsiteX26" fmla="*/ 1046922 w 1073426"/>
                <a:gd name="connsiteY26" fmla="*/ 0 h 128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426" h="1285461">
                  <a:moveTo>
                    <a:pt x="0" y="1192696"/>
                  </a:moveTo>
                  <a:cubicBezTo>
                    <a:pt x="45537" y="1201803"/>
                    <a:pt x="75608" y="1206725"/>
                    <a:pt x="119270" y="1219200"/>
                  </a:cubicBezTo>
                  <a:cubicBezTo>
                    <a:pt x="132701" y="1223038"/>
                    <a:pt x="145595" y="1228615"/>
                    <a:pt x="159026" y="1232453"/>
                  </a:cubicBezTo>
                  <a:cubicBezTo>
                    <a:pt x="176539" y="1237457"/>
                    <a:pt x="194590" y="1240471"/>
                    <a:pt x="212035" y="1245705"/>
                  </a:cubicBezTo>
                  <a:cubicBezTo>
                    <a:pt x="238795" y="1253733"/>
                    <a:pt x="265044" y="1263374"/>
                    <a:pt x="291548" y="1272209"/>
                  </a:cubicBezTo>
                  <a:lnTo>
                    <a:pt x="331305" y="1285461"/>
                  </a:lnTo>
                  <a:cubicBezTo>
                    <a:pt x="363627" y="1282768"/>
                    <a:pt x="501330" y="1277378"/>
                    <a:pt x="556592" y="1258957"/>
                  </a:cubicBezTo>
                  <a:cubicBezTo>
                    <a:pt x="590220" y="1247748"/>
                    <a:pt x="620274" y="1225337"/>
                    <a:pt x="649357" y="1205948"/>
                  </a:cubicBezTo>
                  <a:cubicBezTo>
                    <a:pt x="674605" y="1130204"/>
                    <a:pt x="675866" y="1144126"/>
                    <a:pt x="649357" y="1020418"/>
                  </a:cubicBezTo>
                  <a:cubicBezTo>
                    <a:pt x="646020" y="1004844"/>
                    <a:pt x="631687" y="993913"/>
                    <a:pt x="622852" y="980661"/>
                  </a:cubicBezTo>
                  <a:cubicBezTo>
                    <a:pt x="618435" y="962992"/>
                    <a:pt x="617745" y="943943"/>
                    <a:pt x="609600" y="927653"/>
                  </a:cubicBezTo>
                  <a:cubicBezTo>
                    <a:pt x="604012" y="916478"/>
                    <a:pt x="590901" y="910904"/>
                    <a:pt x="583096" y="901148"/>
                  </a:cubicBezTo>
                  <a:cubicBezTo>
                    <a:pt x="532613" y="838044"/>
                    <a:pt x="584988" y="880323"/>
                    <a:pt x="516835" y="834887"/>
                  </a:cubicBezTo>
                  <a:cubicBezTo>
                    <a:pt x="508000" y="821635"/>
                    <a:pt x="496605" y="809770"/>
                    <a:pt x="490331" y="795131"/>
                  </a:cubicBezTo>
                  <a:cubicBezTo>
                    <a:pt x="475185" y="759790"/>
                    <a:pt x="467262" y="695565"/>
                    <a:pt x="490331" y="662609"/>
                  </a:cubicBezTo>
                  <a:cubicBezTo>
                    <a:pt x="526473" y="610977"/>
                    <a:pt x="572403" y="610762"/>
                    <a:pt x="622852" y="596348"/>
                  </a:cubicBezTo>
                  <a:cubicBezTo>
                    <a:pt x="658625" y="586127"/>
                    <a:pt x="676780" y="575022"/>
                    <a:pt x="715618" y="569844"/>
                  </a:cubicBezTo>
                  <a:cubicBezTo>
                    <a:pt x="763982" y="563396"/>
                    <a:pt x="812801" y="561009"/>
                    <a:pt x="861392" y="556592"/>
                  </a:cubicBezTo>
                  <a:cubicBezTo>
                    <a:pt x="883479" y="552175"/>
                    <a:pt x="906284" y="550463"/>
                    <a:pt x="927652" y="543340"/>
                  </a:cubicBezTo>
                  <a:cubicBezTo>
                    <a:pt x="961276" y="532132"/>
                    <a:pt x="991337" y="509718"/>
                    <a:pt x="1020418" y="490331"/>
                  </a:cubicBezTo>
                  <a:cubicBezTo>
                    <a:pt x="1024835" y="472661"/>
                    <a:pt x="1028666" y="454835"/>
                    <a:pt x="1033670" y="437322"/>
                  </a:cubicBezTo>
                  <a:cubicBezTo>
                    <a:pt x="1037507" y="423891"/>
                    <a:pt x="1043247" y="411043"/>
                    <a:pt x="1046922" y="397566"/>
                  </a:cubicBezTo>
                  <a:cubicBezTo>
                    <a:pt x="1056506" y="362423"/>
                    <a:pt x="1073426" y="291548"/>
                    <a:pt x="1073426" y="291548"/>
                  </a:cubicBezTo>
                  <a:cubicBezTo>
                    <a:pt x="1069009" y="273879"/>
                    <a:pt x="1069827" y="253985"/>
                    <a:pt x="1060174" y="238540"/>
                  </a:cubicBezTo>
                  <a:cubicBezTo>
                    <a:pt x="1046930" y="217350"/>
                    <a:pt x="1007165" y="185531"/>
                    <a:pt x="1007165" y="185531"/>
                  </a:cubicBezTo>
                  <a:cubicBezTo>
                    <a:pt x="1014116" y="129927"/>
                    <a:pt x="1016158" y="79040"/>
                    <a:pt x="1033670" y="26505"/>
                  </a:cubicBezTo>
                  <a:cubicBezTo>
                    <a:pt x="1036794" y="17134"/>
                    <a:pt x="1042505" y="8835"/>
                    <a:pt x="1046922" y="0"/>
                  </a:cubicBezTo>
                </a:path>
              </a:pathLst>
            </a:custGeom>
            <a:ln w="57150"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FC680EC6-B392-470F-BA7C-63E2C087040A}"/>
                </a:ext>
              </a:extLst>
            </p:cNvPr>
            <p:cNvCxnSpPr/>
            <p:nvPr/>
          </p:nvCxnSpPr>
          <p:spPr>
            <a:xfrm>
              <a:off x="7777189" y="3331057"/>
              <a:ext cx="844514" cy="58821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8BDEFA3C-C77F-4133-B457-77EB0E7F8A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6271" y="2583073"/>
              <a:ext cx="805538" cy="1336201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CD0D52F4-13A3-4312-A4E3-58C2CA8EF0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24440" y="1086420"/>
              <a:ext cx="1261984" cy="1344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B9DC9BA-623A-44C5-99AD-D378DA6C91F1}"/>
              </a:ext>
            </a:extLst>
          </p:cNvPr>
          <p:cNvSpPr/>
          <p:nvPr/>
        </p:nvSpPr>
        <p:spPr>
          <a:xfrm>
            <a:off x="5455222" y="2612558"/>
            <a:ext cx="64219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Linguistic Elements</a:t>
            </a:r>
          </a:p>
        </p:txBody>
      </p:sp>
      <p:pic>
        <p:nvPicPr>
          <p:cNvPr id="3" name="6">
            <a:hlinkClick r:id="" action="ppaction://media"/>
            <a:extLst>
              <a:ext uri="{FF2B5EF4-FFF2-40B4-BE49-F238E27FC236}">
                <a16:creationId xmlns:a16="http://schemas.microsoft.com/office/drawing/2014/main" xmlns="" id="{E7F2DD08-5395-4A2F-85E4-2423C7A0A0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87771" y="724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829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1488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" grpId="0"/>
      <p:bldP spid="23" grpId="1"/>
      <p:bldP spid="23" grpId="2"/>
      <p:bldP spid="23" gr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BA925B-0A60-44D1-8E68-F63031EA95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5978DA1-B46E-413D-AF2C-50CD5C6E17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6423" y="425209"/>
            <a:ext cx="1632089" cy="1632089"/>
          </a:xfrm>
          <a:prstGeom prst="rect">
            <a:avLst/>
          </a:prstGeom>
        </p:spPr>
      </p:pic>
      <p:pic>
        <p:nvPicPr>
          <p:cNvPr id="20" name="Picture 19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xmlns="" id="{D61B9D7E-AF50-457A-8EFB-6EECBE2EC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63026" y="327885"/>
            <a:ext cx="3003172" cy="30031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CB7F030D-43EB-4D5F-A910-C4E4D84CF82A}"/>
              </a:ext>
            </a:extLst>
          </p:cNvPr>
          <p:cNvGrpSpPr/>
          <p:nvPr/>
        </p:nvGrpSpPr>
        <p:grpSpPr>
          <a:xfrm>
            <a:off x="14801" y="115542"/>
            <a:ext cx="11970342" cy="6773522"/>
            <a:chOff x="14801" y="115542"/>
            <a:chExt cx="11970342" cy="6773522"/>
          </a:xfrm>
        </p:grpSpPr>
        <p:pic>
          <p:nvPicPr>
            <p:cNvPr id="6" name="Picture 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xmlns="" id="{F4F2A146-7882-446B-BE55-B4E0FA677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96903" y="4055110"/>
              <a:ext cx="2403821" cy="240382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 descr="A close up of a logo&#10;&#10;Description generated with high confidence">
              <a:extLst>
                <a:ext uri="{FF2B5EF4-FFF2-40B4-BE49-F238E27FC236}">
                  <a16:creationId xmlns:a16="http://schemas.microsoft.com/office/drawing/2014/main" xmlns="" id="{0BB83041-D038-41BB-9D9B-8B6BF2044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32107" y="115542"/>
              <a:ext cx="1941756" cy="19417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A close up of a womans face&#10;&#10;Description generated with very high confidence">
              <a:extLst>
                <a:ext uri="{FF2B5EF4-FFF2-40B4-BE49-F238E27FC236}">
                  <a16:creationId xmlns:a16="http://schemas.microsoft.com/office/drawing/2014/main" xmlns="" id="{3E952AED-177D-4B55-9C66-5415B61D4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9379226" y="182942"/>
              <a:ext cx="2433638" cy="243363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28B44C5-8056-4049-9CDF-8FAA83505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28326" y="2616580"/>
              <a:ext cx="2390051" cy="239005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97A0967-7944-4398-AA29-D931965BC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073102" y="4608027"/>
              <a:ext cx="1912041" cy="191204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6" name="Picture 15" descr="A close up of a logo&#10;&#10;Description generated with high confidence">
              <a:extLst>
                <a:ext uri="{FF2B5EF4-FFF2-40B4-BE49-F238E27FC236}">
                  <a16:creationId xmlns:a16="http://schemas.microsoft.com/office/drawing/2014/main" xmlns="" id="{F38E66B8-7D8F-44DB-B44C-DB5C64286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974681" y="3892618"/>
              <a:ext cx="2403821" cy="240382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DC5A2B81-01D2-4F94-A328-6DDDBB0AAC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4801" y="5565913"/>
              <a:ext cx="1323151" cy="1323151"/>
            </a:xfrm>
            <a:prstGeom prst="rect">
              <a:avLst/>
            </a:prstGeom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5C465C75-4377-40D8-99B3-6F6807BFFEB0}"/>
                </a:ext>
              </a:extLst>
            </p:cNvPr>
            <p:cNvCxnSpPr>
              <a:stCxn id="18" idx="3"/>
              <a:endCxn id="20" idx="1"/>
            </p:cNvCxnSpPr>
            <p:nvPr/>
          </p:nvCxnSpPr>
          <p:spPr>
            <a:xfrm>
              <a:off x="4818512" y="1241254"/>
              <a:ext cx="844514" cy="58821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79F5F9AF-BF4E-42DA-8AA5-D0AA0A7E8BC4}"/>
                </a:ext>
              </a:extLst>
            </p:cNvPr>
            <p:cNvCxnSpPr>
              <a:stCxn id="14" idx="0"/>
            </p:cNvCxnSpPr>
            <p:nvPr/>
          </p:nvCxnSpPr>
          <p:spPr>
            <a:xfrm flipH="1" flipV="1">
              <a:off x="10596045" y="2616580"/>
              <a:ext cx="433078" cy="1991447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343752E-1FEC-4CE3-8FAA-EE8B384A5485}"/>
                </a:ext>
              </a:extLst>
            </p:cNvPr>
            <p:cNvCxnSpPr>
              <a:stCxn id="12" idx="0"/>
            </p:cNvCxnSpPr>
            <p:nvPr/>
          </p:nvCxnSpPr>
          <p:spPr>
            <a:xfrm>
              <a:off x="2918377" y="3811606"/>
              <a:ext cx="4108121" cy="81012"/>
            </a:xfrm>
            <a:prstGeom prst="line">
              <a:avLst/>
            </a:prstGeom>
            <a:ln w="381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2ABF1E89-3B25-4756-9EB1-DA897D1334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09" y="1829471"/>
              <a:ext cx="315695" cy="3734576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F7DAD3C4-970C-4418-8975-6D28776695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1165" y="2077493"/>
              <a:ext cx="677983" cy="46035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xmlns="" id="{DFE95B4E-059C-4207-B68F-D0E1D6290BB9}"/>
                </a:ext>
              </a:extLst>
            </p:cNvPr>
            <p:cNvSpPr/>
            <p:nvPr/>
          </p:nvSpPr>
          <p:spPr>
            <a:xfrm rot="16200000">
              <a:off x="4174952" y="2603328"/>
              <a:ext cx="1527830" cy="1438530"/>
            </a:xfrm>
            <a:prstGeom prst="arc">
              <a:avLst>
                <a:gd name="adj1" fmla="val 12374305"/>
                <a:gd name="adj2" fmla="val 5224452"/>
              </a:avLst>
            </a:prstGeom>
            <a:ln w="762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A52A8FC2-0977-4817-8BA9-5F45400D9C5C}"/>
                </a:ext>
              </a:extLst>
            </p:cNvPr>
            <p:cNvSpPr/>
            <p:nvPr/>
          </p:nvSpPr>
          <p:spPr>
            <a:xfrm>
              <a:off x="1311965" y="5062330"/>
              <a:ext cx="1073426" cy="1285461"/>
            </a:xfrm>
            <a:custGeom>
              <a:avLst/>
              <a:gdLst>
                <a:gd name="connsiteX0" fmla="*/ 0 w 1073426"/>
                <a:gd name="connsiteY0" fmla="*/ 1192696 h 1285461"/>
                <a:gd name="connsiteX1" fmla="*/ 119270 w 1073426"/>
                <a:gd name="connsiteY1" fmla="*/ 1219200 h 1285461"/>
                <a:gd name="connsiteX2" fmla="*/ 159026 w 1073426"/>
                <a:gd name="connsiteY2" fmla="*/ 1232453 h 1285461"/>
                <a:gd name="connsiteX3" fmla="*/ 212035 w 1073426"/>
                <a:gd name="connsiteY3" fmla="*/ 1245705 h 1285461"/>
                <a:gd name="connsiteX4" fmla="*/ 291548 w 1073426"/>
                <a:gd name="connsiteY4" fmla="*/ 1272209 h 1285461"/>
                <a:gd name="connsiteX5" fmla="*/ 331305 w 1073426"/>
                <a:gd name="connsiteY5" fmla="*/ 1285461 h 1285461"/>
                <a:gd name="connsiteX6" fmla="*/ 556592 w 1073426"/>
                <a:gd name="connsiteY6" fmla="*/ 1258957 h 1285461"/>
                <a:gd name="connsiteX7" fmla="*/ 649357 w 1073426"/>
                <a:gd name="connsiteY7" fmla="*/ 1205948 h 1285461"/>
                <a:gd name="connsiteX8" fmla="*/ 649357 w 1073426"/>
                <a:gd name="connsiteY8" fmla="*/ 1020418 h 1285461"/>
                <a:gd name="connsiteX9" fmla="*/ 622852 w 1073426"/>
                <a:gd name="connsiteY9" fmla="*/ 980661 h 1285461"/>
                <a:gd name="connsiteX10" fmla="*/ 609600 w 1073426"/>
                <a:gd name="connsiteY10" fmla="*/ 927653 h 1285461"/>
                <a:gd name="connsiteX11" fmla="*/ 583096 w 1073426"/>
                <a:gd name="connsiteY11" fmla="*/ 901148 h 1285461"/>
                <a:gd name="connsiteX12" fmla="*/ 516835 w 1073426"/>
                <a:gd name="connsiteY12" fmla="*/ 834887 h 1285461"/>
                <a:gd name="connsiteX13" fmla="*/ 490331 w 1073426"/>
                <a:gd name="connsiteY13" fmla="*/ 795131 h 1285461"/>
                <a:gd name="connsiteX14" fmla="*/ 490331 w 1073426"/>
                <a:gd name="connsiteY14" fmla="*/ 662609 h 1285461"/>
                <a:gd name="connsiteX15" fmla="*/ 622852 w 1073426"/>
                <a:gd name="connsiteY15" fmla="*/ 596348 h 1285461"/>
                <a:gd name="connsiteX16" fmla="*/ 715618 w 1073426"/>
                <a:gd name="connsiteY16" fmla="*/ 569844 h 1285461"/>
                <a:gd name="connsiteX17" fmla="*/ 861392 w 1073426"/>
                <a:gd name="connsiteY17" fmla="*/ 556592 h 1285461"/>
                <a:gd name="connsiteX18" fmla="*/ 927652 w 1073426"/>
                <a:gd name="connsiteY18" fmla="*/ 543340 h 1285461"/>
                <a:gd name="connsiteX19" fmla="*/ 1020418 w 1073426"/>
                <a:gd name="connsiteY19" fmla="*/ 490331 h 1285461"/>
                <a:gd name="connsiteX20" fmla="*/ 1033670 w 1073426"/>
                <a:gd name="connsiteY20" fmla="*/ 437322 h 1285461"/>
                <a:gd name="connsiteX21" fmla="*/ 1046922 w 1073426"/>
                <a:gd name="connsiteY21" fmla="*/ 397566 h 1285461"/>
                <a:gd name="connsiteX22" fmla="*/ 1073426 w 1073426"/>
                <a:gd name="connsiteY22" fmla="*/ 291548 h 1285461"/>
                <a:gd name="connsiteX23" fmla="*/ 1060174 w 1073426"/>
                <a:gd name="connsiteY23" fmla="*/ 238540 h 1285461"/>
                <a:gd name="connsiteX24" fmla="*/ 1007165 w 1073426"/>
                <a:gd name="connsiteY24" fmla="*/ 185531 h 1285461"/>
                <a:gd name="connsiteX25" fmla="*/ 1033670 w 1073426"/>
                <a:gd name="connsiteY25" fmla="*/ 26505 h 1285461"/>
                <a:gd name="connsiteX26" fmla="*/ 1046922 w 1073426"/>
                <a:gd name="connsiteY26" fmla="*/ 0 h 128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426" h="1285461">
                  <a:moveTo>
                    <a:pt x="0" y="1192696"/>
                  </a:moveTo>
                  <a:cubicBezTo>
                    <a:pt x="45537" y="1201803"/>
                    <a:pt x="75608" y="1206725"/>
                    <a:pt x="119270" y="1219200"/>
                  </a:cubicBezTo>
                  <a:cubicBezTo>
                    <a:pt x="132701" y="1223038"/>
                    <a:pt x="145595" y="1228615"/>
                    <a:pt x="159026" y="1232453"/>
                  </a:cubicBezTo>
                  <a:cubicBezTo>
                    <a:pt x="176539" y="1237457"/>
                    <a:pt x="194590" y="1240471"/>
                    <a:pt x="212035" y="1245705"/>
                  </a:cubicBezTo>
                  <a:cubicBezTo>
                    <a:pt x="238795" y="1253733"/>
                    <a:pt x="265044" y="1263374"/>
                    <a:pt x="291548" y="1272209"/>
                  </a:cubicBezTo>
                  <a:lnTo>
                    <a:pt x="331305" y="1285461"/>
                  </a:lnTo>
                  <a:cubicBezTo>
                    <a:pt x="363627" y="1282768"/>
                    <a:pt x="501330" y="1277378"/>
                    <a:pt x="556592" y="1258957"/>
                  </a:cubicBezTo>
                  <a:cubicBezTo>
                    <a:pt x="590220" y="1247748"/>
                    <a:pt x="620274" y="1225337"/>
                    <a:pt x="649357" y="1205948"/>
                  </a:cubicBezTo>
                  <a:cubicBezTo>
                    <a:pt x="674605" y="1130204"/>
                    <a:pt x="675866" y="1144126"/>
                    <a:pt x="649357" y="1020418"/>
                  </a:cubicBezTo>
                  <a:cubicBezTo>
                    <a:pt x="646020" y="1004844"/>
                    <a:pt x="631687" y="993913"/>
                    <a:pt x="622852" y="980661"/>
                  </a:cubicBezTo>
                  <a:cubicBezTo>
                    <a:pt x="618435" y="962992"/>
                    <a:pt x="617745" y="943943"/>
                    <a:pt x="609600" y="927653"/>
                  </a:cubicBezTo>
                  <a:cubicBezTo>
                    <a:pt x="604012" y="916478"/>
                    <a:pt x="590901" y="910904"/>
                    <a:pt x="583096" y="901148"/>
                  </a:cubicBezTo>
                  <a:cubicBezTo>
                    <a:pt x="532613" y="838044"/>
                    <a:pt x="584988" y="880323"/>
                    <a:pt x="516835" y="834887"/>
                  </a:cubicBezTo>
                  <a:cubicBezTo>
                    <a:pt x="508000" y="821635"/>
                    <a:pt x="496605" y="809770"/>
                    <a:pt x="490331" y="795131"/>
                  </a:cubicBezTo>
                  <a:cubicBezTo>
                    <a:pt x="475185" y="759790"/>
                    <a:pt x="467262" y="695565"/>
                    <a:pt x="490331" y="662609"/>
                  </a:cubicBezTo>
                  <a:cubicBezTo>
                    <a:pt x="526473" y="610977"/>
                    <a:pt x="572403" y="610762"/>
                    <a:pt x="622852" y="596348"/>
                  </a:cubicBezTo>
                  <a:cubicBezTo>
                    <a:pt x="658625" y="586127"/>
                    <a:pt x="676780" y="575022"/>
                    <a:pt x="715618" y="569844"/>
                  </a:cubicBezTo>
                  <a:cubicBezTo>
                    <a:pt x="763982" y="563396"/>
                    <a:pt x="812801" y="561009"/>
                    <a:pt x="861392" y="556592"/>
                  </a:cubicBezTo>
                  <a:cubicBezTo>
                    <a:pt x="883479" y="552175"/>
                    <a:pt x="906284" y="550463"/>
                    <a:pt x="927652" y="543340"/>
                  </a:cubicBezTo>
                  <a:cubicBezTo>
                    <a:pt x="961276" y="532132"/>
                    <a:pt x="991337" y="509718"/>
                    <a:pt x="1020418" y="490331"/>
                  </a:cubicBezTo>
                  <a:cubicBezTo>
                    <a:pt x="1024835" y="472661"/>
                    <a:pt x="1028666" y="454835"/>
                    <a:pt x="1033670" y="437322"/>
                  </a:cubicBezTo>
                  <a:cubicBezTo>
                    <a:pt x="1037507" y="423891"/>
                    <a:pt x="1043247" y="411043"/>
                    <a:pt x="1046922" y="397566"/>
                  </a:cubicBezTo>
                  <a:cubicBezTo>
                    <a:pt x="1056506" y="362423"/>
                    <a:pt x="1073426" y="291548"/>
                    <a:pt x="1073426" y="291548"/>
                  </a:cubicBezTo>
                  <a:cubicBezTo>
                    <a:pt x="1069009" y="273879"/>
                    <a:pt x="1069827" y="253985"/>
                    <a:pt x="1060174" y="238540"/>
                  </a:cubicBezTo>
                  <a:cubicBezTo>
                    <a:pt x="1046930" y="217350"/>
                    <a:pt x="1007165" y="185531"/>
                    <a:pt x="1007165" y="185531"/>
                  </a:cubicBezTo>
                  <a:cubicBezTo>
                    <a:pt x="1014116" y="129927"/>
                    <a:pt x="1016158" y="79040"/>
                    <a:pt x="1033670" y="26505"/>
                  </a:cubicBezTo>
                  <a:cubicBezTo>
                    <a:pt x="1036794" y="17134"/>
                    <a:pt x="1042505" y="8835"/>
                    <a:pt x="1046922" y="0"/>
                  </a:cubicBezTo>
                </a:path>
              </a:pathLst>
            </a:custGeom>
            <a:ln w="57150"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FC680EC6-B392-470F-BA7C-63E2C087040A}"/>
                </a:ext>
              </a:extLst>
            </p:cNvPr>
            <p:cNvCxnSpPr/>
            <p:nvPr/>
          </p:nvCxnSpPr>
          <p:spPr>
            <a:xfrm>
              <a:off x="7777189" y="3331057"/>
              <a:ext cx="844514" cy="58821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8BDEFA3C-C77F-4133-B457-77EB0E7F8A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6271" y="2583073"/>
              <a:ext cx="805538" cy="1336201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CD0D52F4-13A3-4312-A4E3-58C2CA8EF0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24440" y="1086420"/>
              <a:ext cx="1261984" cy="1344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821BF71-CEB2-4494-8340-6F50A5982E8A}"/>
              </a:ext>
            </a:extLst>
          </p:cNvPr>
          <p:cNvSpPr/>
          <p:nvPr/>
        </p:nvSpPr>
        <p:spPr>
          <a:xfrm>
            <a:off x="407313" y="2445430"/>
            <a:ext cx="493917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Technological</a:t>
            </a:r>
          </a:p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Elements</a:t>
            </a:r>
          </a:p>
        </p:txBody>
      </p:sp>
      <p:pic>
        <p:nvPicPr>
          <p:cNvPr id="3" name="7">
            <a:hlinkClick r:id="" action="ppaction://media"/>
            <a:extLst>
              <a:ext uri="{FF2B5EF4-FFF2-40B4-BE49-F238E27FC236}">
                <a16:creationId xmlns:a16="http://schemas.microsoft.com/office/drawing/2014/main" xmlns="" id="{D8C0A8CC-4215-4FAE-B07B-EFAAF9A155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82400" y="672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26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495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" grpId="0"/>
      <p:bldP spid="23" grpId="1"/>
      <p:bldP spid="23" grpId="2"/>
      <p:bldP spid="23" grpId="3"/>
      <p:bldP spid="23" grpId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1BA925B-0A60-44D1-8E68-F63031EA95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DC5A2B81-01D2-4F94-A328-6DDDBB0AAC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01" y="5565913"/>
            <a:ext cx="1323151" cy="132315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E48CB066-4C77-470D-AB51-AD868A3A5413}"/>
              </a:ext>
            </a:extLst>
          </p:cNvPr>
          <p:cNvGrpSpPr/>
          <p:nvPr/>
        </p:nvGrpSpPr>
        <p:grpSpPr>
          <a:xfrm>
            <a:off x="132107" y="115542"/>
            <a:ext cx="11853036" cy="6404526"/>
            <a:chOff x="132107" y="115542"/>
            <a:chExt cx="11853036" cy="6404526"/>
          </a:xfrm>
        </p:grpSpPr>
        <p:pic>
          <p:nvPicPr>
            <p:cNvPr id="6" name="Picture 5" descr="A close up of a logo&#10;&#10;Description generated with very high confidence">
              <a:extLst>
                <a:ext uri="{FF2B5EF4-FFF2-40B4-BE49-F238E27FC236}">
                  <a16:creationId xmlns:a16="http://schemas.microsoft.com/office/drawing/2014/main" xmlns="" id="{F4F2A146-7882-446B-BE55-B4E0FA6778A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96903" y="4055110"/>
              <a:ext cx="2403821" cy="2403821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8" name="Picture 7" descr="A close up of a logo&#10;&#10;Description generated with high confidence">
              <a:extLst>
                <a:ext uri="{FF2B5EF4-FFF2-40B4-BE49-F238E27FC236}">
                  <a16:creationId xmlns:a16="http://schemas.microsoft.com/office/drawing/2014/main" xmlns="" id="{0BB83041-D038-41BB-9D9B-8B6BF2044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2107" y="115542"/>
              <a:ext cx="1941756" cy="194175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0" name="Picture 9" descr="A close up of a womans face&#10;&#10;Description generated with very high confidence">
              <a:extLst>
                <a:ext uri="{FF2B5EF4-FFF2-40B4-BE49-F238E27FC236}">
                  <a16:creationId xmlns:a16="http://schemas.microsoft.com/office/drawing/2014/main" xmlns="" id="{3E952AED-177D-4B55-9C66-5415B61D4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379226" y="182942"/>
              <a:ext cx="2433638" cy="2433638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F28B44C5-8056-4049-9CDF-8FAA83505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28326" y="2616580"/>
              <a:ext cx="2390051" cy="239005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E97A0967-7944-4398-AA29-D931965BC88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0073102" y="4608027"/>
              <a:ext cx="1912041" cy="1912041"/>
            </a:xfrm>
            <a:prstGeom prst="rect">
              <a:avLst/>
            </a:prstGeom>
            <a:ln w="190500" cap="sq">
              <a:solidFill>
                <a:srgbClr val="C8C6BD"/>
              </a:solidFill>
              <a:prstDash val="solid"/>
              <a:miter lim="800000"/>
            </a:ln>
            <a:effectLst>
              <a:outerShdw blurRad="254000" algn="bl" rotWithShape="0">
                <a:srgbClr val="000000">
                  <a:alpha val="43000"/>
                </a:srgbClr>
              </a:outerShdw>
            </a:effectLst>
            <a:scene3d>
              <a:camera prst="perspectiveFront" fov="5400000"/>
              <a:lightRig rig="threePt" dir="t">
                <a:rot lat="0" lon="0" rev="21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pic>
          <p:nvPicPr>
            <p:cNvPr id="16" name="Picture 15" descr="A close up of a logo&#10;&#10;Description generated with high confidence">
              <a:extLst>
                <a:ext uri="{FF2B5EF4-FFF2-40B4-BE49-F238E27FC236}">
                  <a16:creationId xmlns:a16="http://schemas.microsoft.com/office/drawing/2014/main" xmlns="" id="{F38E66B8-7D8F-44DB-B44C-DB5C64286D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974681" y="3892618"/>
              <a:ext cx="2403821" cy="2403821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85978DA1-B46E-413D-AF2C-50CD5C6E17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86423" y="425209"/>
              <a:ext cx="1632089" cy="1632089"/>
            </a:xfrm>
            <a:prstGeom prst="rect">
              <a:avLst/>
            </a:prstGeom>
          </p:spPr>
        </p:pic>
        <p:pic>
          <p:nvPicPr>
            <p:cNvPr id="20" name="Picture 19" descr="A close up of text on a black background&#10;&#10;Description generated with high confidence">
              <a:extLst>
                <a:ext uri="{FF2B5EF4-FFF2-40B4-BE49-F238E27FC236}">
                  <a16:creationId xmlns:a16="http://schemas.microsoft.com/office/drawing/2014/main" xmlns="" id="{D61B9D7E-AF50-457A-8EFB-6EECBE2EC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663026" y="327885"/>
              <a:ext cx="3003172" cy="300317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xmlns="" id="{5C465C75-4377-40D8-99B3-6F6807BFFEB0}"/>
                </a:ext>
              </a:extLst>
            </p:cNvPr>
            <p:cNvCxnSpPr>
              <a:stCxn id="18" idx="3"/>
              <a:endCxn id="20" idx="1"/>
            </p:cNvCxnSpPr>
            <p:nvPr/>
          </p:nvCxnSpPr>
          <p:spPr>
            <a:xfrm>
              <a:off x="4818512" y="1241254"/>
              <a:ext cx="844514" cy="58821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xmlns="" id="{79F5F9AF-BF4E-42DA-8AA5-D0AA0A7E8BC4}"/>
                </a:ext>
              </a:extLst>
            </p:cNvPr>
            <p:cNvCxnSpPr>
              <a:stCxn id="14" idx="0"/>
            </p:cNvCxnSpPr>
            <p:nvPr/>
          </p:nvCxnSpPr>
          <p:spPr>
            <a:xfrm flipH="1" flipV="1">
              <a:off x="10596045" y="2616580"/>
              <a:ext cx="433078" cy="1991447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xmlns="" id="{C343752E-1FEC-4CE3-8FAA-EE8B384A5485}"/>
                </a:ext>
              </a:extLst>
            </p:cNvPr>
            <p:cNvCxnSpPr>
              <a:stCxn id="12" idx="0"/>
            </p:cNvCxnSpPr>
            <p:nvPr/>
          </p:nvCxnSpPr>
          <p:spPr>
            <a:xfrm>
              <a:off x="2918377" y="3811606"/>
              <a:ext cx="4108121" cy="81012"/>
            </a:xfrm>
            <a:prstGeom prst="line">
              <a:avLst/>
            </a:prstGeom>
            <a:ln w="38100">
              <a:solidFill>
                <a:srgbClr val="FFFF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xmlns="" id="{2ABF1E89-3B25-4756-9EB1-DA897D1334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109" y="1829471"/>
              <a:ext cx="315695" cy="3734576"/>
            </a:xfrm>
            <a:prstGeom prst="line">
              <a:avLst/>
            </a:prstGeom>
            <a:ln w="28575"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xmlns="" id="{F7DAD3C4-970C-4418-8975-6D287766953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31165" y="2077493"/>
              <a:ext cx="677983" cy="460354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Arc 35">
              <a:extLst>
                <a:ext uri="{FF2B5EF4-FFF2-40B4-BE49-F238E27FC236}">
                  <a16:creationId xmlns:a16="http://schemas.microsoft.com/office/drawing/2014/main" xmlns="" id="{DFE95B4E-059C-4207-B68F-D0E1D6290BB9}"/>
                </a:ext>
              </a:extLst>
            </p:cNvPr>
            <p:cNvSpPr/>
            <p:nvPr/>
          </p:nvSpPr>
          <p:spPr>
            <a:xfrm rot="16200000">
              <a:off x="4174952" y="2603328"/>
              <a:ext cx="1527830" cy="1438530"/>
            </a:xfrm>
            <a:prstGeom prst="arc">
              <a:avLst>
                <a:gd name="adj1" fmla="val 12374305"/>
                <a:gd name="adj2" fmla="val 5224452"/>
              </a:avLst>
            </a:prstGeom>
            <a:ln w="76200">
              <a:solidFill>
                <a:srgbClr val="00B0F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A52A8FC2-0977-4817-8BA9-5F45400D9C5C}"/>
                </a:ext>
              </a:extLst>
            </p:cNvPr>
            <p:cNvSpPr/>
            <p:nvPr/>
          </p:nvSpPr>
          <p:spPr>
            <a:xfrm>
              <a:off x="1311965" y="5062330"/>
              <a:ext cx="1073426" cy="1285461"/>
            </a:xfrm>
            <a:custGeom>
              <a:avLst/>
              <a:gdLst>
                <a:gd name="connsiteX0" fmla="*/ 0 w 1073426"/>
                <a:gd name="connsiteY0" fmla="*/ 1192696 h 1285461"/>
                <a:gd name="connsiteX1" fmla="*/ 119270 w 1073426"/>
                <a:gd name="connsiteY1" fmla="*/ 1219200 h 1285461"/>
                <a:gd name="connsiteX2" fmla="*/ 159026 w 1073426"/>
                <a:gd name="connsiteY2" fmla="*/ 1232453 h 1285461"/>
                <a:gd name="connsiteX3" fmla="*/ 212035 w 1073426"/>
                <a:gd name="connsiteY3" fmla="*/ 1245705 h 1285461"/>
                <a:gd name="connsiteX4" fmla="*/ 291548 w 1073426"/>
                <a:gd name="connsiteY4" fmla="*/ 1272209 h 1285461"/>
                <a:gd name="connsiteX5" fmla="*/ 331305 w 1073426"/>
                <a:gd name="connsiteY5" fmla="*/ 1285461 h 1285461"/>
                <a:gd name="connsiteX6" fmla="*/ 556592 w 1073426"/>
                <a:gd name="connsiteY6" fmla="*/ 1258957 h 1285461"/>
                <a:gd name="connsiteX7" fmla="*/ 649357 w 1073426"/>
                <a:gd name="connsiteY7" fmla="*/ 1205948 h 1285461"/>
                <a:gd name="connsiteX8" fmla="*/ 649357 w 1073426"/>
                <a:gd name="connsiteY8" fmla="*/ 1020418 h 1285461"/>
                <a:gd name="connsiteX9" fmla="*/ 622852 w 1073426"/>
                <a:gd name="connsiteY9" fmla="*/ 980661 h 1285461"/>
                <a:gd name="connsiteX10" fmla="*/ 609600 w 1073426"/>
                <a:gd name="connsiteY10" fmla="*/ 927653 h 1285461"/>
                <a:gd name="connsiteX11" fmla="*/ 583096 w 1073426"/>
                <a:gd name="connsiteY11" fmla="*/ 901148 h 1285461"/>
                <a:gd name="connsiteX12" fmla="*/ 516835 w 1073426"/>
                <a:gd name="connsiteY12" fmla="*/ 834887 h 1285461"/>
                <a:gd name="connsiteX13" fmla="*/ 490331 w 1073426"/>
                <a:gd name="connsiteY13" fmla="*/ 795131 h 1285461"/>
                <a:gd name="connsiteX14" fmla="*/ 490331 w 1073426"/>
                <a:gd name="connsiteY14" fmla="*/ 662609 h 1285461"/>
                <a:gd name="connsiteX15" fmla="*/ 622852 w 1073426"/>
                <a:gd name="connsiteY15" fmla="*/ 596348 h 1285461"/>
                <a:gd name="connsiteX16" fmla="*/ 715618 w 1073426"/>
                <a:gd name="connsiteY16" fmla="*/ 569844 h 1285461"/>
                <a:gd name="connsiteX17" fmla="*/ 861392 w 1073426"/>
                <a:gd name="connsiteY17" fmla="*/ 556592 h 1285461"/>
                <a:gd name="connsiteX18" fmla="*/ 927652 w 1073426"/>
                <a:gd name="connsiteY18" fmla="*/ 543340 h 1285461"/>
                <a:gd name="connsiteX19" fmla="*/ 1020418 w 1073426"/>
                <a:gd name="connsiteY19" fmla="*/ 490331 h 1285461"/>
                <a:gd name="connsiteX20" fmla="*/ 1033670 w 1073426"/>
                <a:gd name="connsiteY20" fmla="*/ 437322 h 1285461"/>
                <a:gd name="connsiteX21" fmla="*/ 1046922 w 1073426"/>
                <a:gd name="connsiteY21" fmla="*/ 397566 h 1285461"/>
                <a:gd name="connsiteX22" fmla="*/ 1073426 w 1073426"/>
                <a:gd name="connsiteY22" fmla="*/ 291548 h 1285461"/>
                <a:gd name="connsiteX23" fmla="*/ 1060174 w 1073426"/>
                <a:gd name="connsiteY23" fmla="*/ 238540 h 1285461"/>
                <a:gd name="connsiteX24" fmla="*/ 1007165 w 1073426"/>
                <a:gd name="connsiteY24" fmla="*/ 185531 h 1285461"/>
                <a:gd name="connsiteX25" fmla="*/ 1033670 w 1073426"/>
                <a:gd name="connsiteY25" fmla="*/ 26505 h 1285461"/>
                <a:gd name="connsiteX26" fmla="*/ 1046922 w 1073426"/>
                <a:gd name="connsiteY26" fmla="*/ 0 h 12854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073426" h="1285461">
                  <a:moveTo>
                    <a:pt x="0" y="1192696"/>
                  </a:moveTo>
                  <a:cubicBezTo>
                    <a:pt x="45537" y="1201803"/>
                    <a:pt x="75608" y="1206725"/>
                    <a:pt x="119270" y="1219200"/>
                  </a:cubicBezTo>
                  <a:cubicBezTo>
                    <a:pt x="132701" y="1223038"/>
                    <a:pt x="145595" y="1228615"/>
                    <a:pt x="159026" y="1232453"/>
                  </a:cubicBezTo>
                  <a:cubicBezTo>
                    <a:pt x="176539" y="1237457"/>
                    <a:pt x="194590" y="1240471"/>
                    <a:pt x="212035" y="1245705"/>
                  </a:cubicBezTo>
                  <a:cubicBezTo>
                    <a:pt x="238795" y="1253733"/>
                    <a:pt x="265044" y="1263374"/>
                    <a:pt x="291548" y="1272209"/>
                  </a:cubicBezTo>
                  <a:lnTo>
                    <a:pt x="331305" y="1285461"/>
                  </a:lnTo>
                  <a:cubicBezTo>
                    <a:pt x="363627" y="1282768"/>
                    <a:pt x="501330" y="1277378"/>
                    <a:pt x="556592" y="1258957"/>
                  </a:cubicBezTo>
                  <a:cubicBezTo>
                    <a:pt x="590220" y="1247748"/>
                    <a:pt x="620274" y="1225337"/>
                    <a:pt x="649357" y="1205948"/>
                  </a:cubicBezTo>
                  <a:cubicBezTo>
                    <a:pt x="674605" y="1130204"/>
                    <a:pt x="675866" y="1144126"/>
                    <a:pt x="649357" y="1020418"/>
                  </a:cubicBezTo>
                  <a:cubicBezTo>
                    <a:pt x="646020" y="1004844"/>
                    <a:pt x="631687" y="993913"/>
                    <a:pt x="622852" y="980661"/>
                  </a:cubicBezTo>
                  <a:cubicBezTo>
                    <a:pt x="618435" y="962992"/>
                    <a:pt x="617745" y="943943"/>
                    <a:pt x="609600" y="927653"/>
                  </a:cubicBezTo>
                  <a:cubicBezTo>
                    <a:pt x="604012" y="916478"/>
                    <a:pt x="590901" y="910904"/>
                    <a:pt x="583096" y="901148"/>
                  </a:cubicBezTo>
                  <a:cubicBezTo>
                    <a:pt x="532613" y="838044"/>
                    <a:pt x="584988" y="880323"/>
                    <a:pt x="516835" y="834887"/>
                  </a:cubicBezTo>
                  <a:cubicBezTo>
                    <a:pt x="508000" y="821635"/>
                    <a:pt x="496605" y="809770"/>
                    <a:pt x="490331" y="795131"/>
                  </a:cubicBezTo>
                  <a:cubicBezTo>
                    <a:pt x="475185" y="759790"/>
                    <a:pt x="467262" y="695565"/>
                    <a:pt x="490331" y="662609"/>
                  </a:cubicBezTo>
                  <a:cubicBezTo>
                    <a:pt x="526473" y="610977"/>
                    <a:pt x="572403" y="610762"/>
                    <a:pt x="622852" y="596348"/>
                  </a:cubicBezTo>
                  <a:cubicBezTo>
                    <a:pt x="658625" y="586127"/>
                    <a:pt x="676780" y="575022"/>
                    <a:pt x="715618" y="569844"/>
                  </a:cubicBezTo>
                  <a:cubicBezTo>
                    <a:pt x="763982" y="563396"/>
                    <a:pt x="812801" y="561009"/>
                    <a:pt x="861392" y="556592"/>
                  </a:cubicBezTo>
                  <a:cubicBezTo>
                    <a:pt x="883479" y="552175"/>
                    <a:pt x="906284" y="550463"/>
                    <a:pt x="927652" y="543340"/>
                  </a:cubicBezTo>
                  <a:cubicBezTo>
                    <a:pt x="961276" y="532132"/>
                    <a:pt x="991337" y="509718"/>
                    <a:pt x="1020418" y="490331"/>
                  </a:cubicBezTo>
                  <a:cubicBezTo>
                    <a:pt x="1024835" y="472661"/>
                    <a:pt x="1028666" y="454835"/>
                    <a:pt x="1033670" y="437322"/>
                  </a:cubicBezTo>
                  <a:cubicBezTo>
                    <a:pt x="1037507" y="423891"/>
                    <a:pt x="1043247" y="411043"/>
                    <a:pt x="1046922" y="397566"/>
                  </a:cubicBezTo>
                  <a:cubicBezTo>
                    <a:pt x="1056506" y="362423"/>
                    <a:pt x="1073426" y="291548"/>
                    <a:pt x="1073426" y="291548"/>
                  </a:cubicBezTo>
                  <a:cubicBezTo>
                    <a:pt x="1069009" y="273879"/>
                    <a:pt x="1069827" y="253985"/>
                    <a:pt x="1060174" y="238540"/>
                  </a:cubicBezTo>
                  <a:cubicBezTo>
                    <a:pt x="1046930" y="217350"/>
                    <a:pt x="1007165" y="185531"/>
                    <a:pt x="1007165" y="185531"/>
                  </a:cubicBezTo>
                  <a:cubicBezTo>
                    <a:pt x="1014116" y="129927"/>
                    <a:pt x="1016158" y="79040"/>
                    <a:pt x="1033670" y="26505"/>
                  </a:cubicBezTo>
                  <a:cubicBezTo>
                    <a:pt x="1036794" y="17134"/>
                    <a:pt x="1042505" y="8835"/>
                    <a:pt x="1046922" y="0"/>
                  </a:cubicBezTo>
                </a:path>
              </a:pathLst>
            </a:custGeom>
            <a:ln w="57150">
              <a:solidFill>
                <a:schemeClr val="accent3"/>
              </a:solidFill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xmlns="" id="{FC680EC6-B392-470F-BA7C-63E2C087040A}"/>
                </a:ext>
              </a:extLst>
            </p:cNvPr>
            <p:cNvCxnSpPr/>
            <p:nvPr/>
          </p:nvCxnSpPr>
          <p:spPr>
            <a:xfrm>
              <a:off x="7777189" y="3331057"/>
              <a:ext cx="844514" cy="588217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8BDEFA3C-C77F-4133-B457-77EB0E7F8A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96271" y="2583073"/>
              <a:ext cx="805538" cy="1336201"/>
            </a:xfrm>
            <a:prstGeom prst="straightConnector1">
              <a:avLst/>
            </a:prstGeom>
            <a:ln w="76200">
              <a:solidFill>
                <a:srgbClr val="FFC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xmlns="" id="{CD0D52F4-13A3-4312-A4E3-58C2CA8EF0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24440" y="1086420"/>
              <a:ext cx="1261984" cy="1344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ADF071E-1B07-4656-89C7-8C4573B0D48F}"/>
              </a:ext>
            </a:extLst>
          </p:cNvPr>
          <p:cNvSpPr/>
          <p:nvPr/>
        </p:nvSpPr>
        <p:spPr>
          <a:xfrm>
            <a:off x="238793" y="4434107"/>
            <a:ext cx="2374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Forces</a:t>
            </a:r>
          </a:p>
        </p:txBody>
      </p:sp>
      <p:pic>
        <p:nvPicPr>
          <p:cNvPr id="3" name="8">
            <a:hlinkClick r:id="" action="ppaction://media"/>
            <a:extLst>
              <a:ext uri="{FF2B5EF4-FFF2-40B4-BE49-F238E27FC236}">
                <a16:creationId xmlns:a16="http://schemas.microsoft.com/office/drawing/2014/main" xmlns="" id="{FE61F9D2-3821-403D-B115-7DC05AF705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520177" y="331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7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2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3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4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1140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3" grpId="0"/>
      <p:bldP spid="23" grpId="1"/>
      <p:bldP spid="23" grpId="2"/>
      <p:bldP spid="23" grpId="3"/>
      <p:bldP spid="23" grpId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xmlns="" id="{7D15FE79-D510-476E-8DA8-A0C91F7E0C2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0658" y="0"/>
            <a:ext cx="7552944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4">
            <a:extLst>
              <a:ext uri="{FF2B5EF4-FFF2-40B4-BE49-F238E27FC236}">
                <a16:creationId xmlns:a16="http://schemas.microsoft.com/office/drawing/2014/main" xmlns="" id="{C9F319E5-675A-4BDE-848C-0976D225E66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0386" y="958640"/>
            <a:ext cx="6258150" cy="4945244"/>
          </a:xfrm>
          <a:prstGeom prst="roundRect">
            <a:avLst>
              <a:gd name="adj" fmla="val 3513"/>
            </a:avLst>
          </a:prstGeom>
          <a:solidFill>
            <a:schemeClr val="tx1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sign&#10;&#10;Description generated with very high confidence">
            <a:extLst>
              <a:ext uri="{FF2B5EF4-FFF2-40B4-BE49-F238E27FC236}">
                <a16:creationId xmlns:a16="http://schemas.microsoft.com/office/drawing/2014/main" xmlns="" id="{78C0E1D3-1772-407D-941B-BF062B05E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4469" y="1251276"/>
            <a:ext cx="4325739" cy="43257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EA56CA-2E46-4ACD-812E-B9BF8E2679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002" y="639097"/>
            <a:ext cx="3211392" cy="3781101"/>
          </a:xfrm>
        </p:spPr>
        <p:txBody>
          <a:bodyPr>
            <a:normAutofit/>
          </a:bodyPr>
          <a:lstStyle/>
          <a:p>
            <a:r>
              <a:rPr lang="en-CA" sz="4200" dirty="0"/>
              <a:t>Conclusion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436ABFB-F516-406A-A780-4089142FDC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1304" y="5577015"/>
            <a:ext cx="4000753" cy="8237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dirty="0"/>
              <a:t>Not the end of my TBIC journey…</a:t>
            </a:r>
          </a:p>
        </p:txBody>
      </p:sp>
      <p:pic>
        <p:nvPicPr>
          <p:cNvPr id="4" name="9">
            <a:hlinkClick r:id="" action="ppaction://media"/>
            <a:extLst>
              <a:ext uri="{FF2B5EF4-FFF2-40B4-BE49-F238E27FC236}">
                <a16:creationId xmlns:a16="http://schemas.microsoft.com/office/drawing/2014/main" xmlns="" id="{C95AF3AB-27A8-4865-BB2A-180C794CDCA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99338" y="7919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47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156</TotalTime>
  <Words>38</Words>
  <Application>Microsoft Office PowerPoint</Application>
  <PresentationFormat>Custom</PresentationFormat>
  <Paragraphs>12</Paragraphs>
  <Slides>9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Quotable</vt:lpstr>
      <vt:lpstr>Multimedia Reflective Collage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Multimedia Reflective Collage</dc:title>
  <dc:creator>Milena</dc:creator>
  <cp:lastModifiedBy>Francis Bangou</cp:lastModifiedBy>
  <cp:revision>15</cp:revision>
  <dcterms:created xsi:type="dcterms:W3CDTF">2017-12-11T14:15:40Z</dcterms:created>
  <dcterms:modified xsi:type="dcterms:W3CDTF">2017-12-11T19:23:33Z</dcterms:modified>
</cp:coreProperties>
</file>